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33"/>
  </p:notesMasterIdLst>
  <p:sldIdLst>
    <p:sldId id="256" r:id="rId5"/>
    <p:sldId id="259" r:id="rId6"/>
    <p:sldId id="345" r:id="rId7"/>
    <p:sldId id="340" r:id="rId8"/>
    <p:sldId id="343" r:id="rId9"/>
    <p:sldId id="341" r:id="rId10"/>
    <p:sldId id="344" r:id="rId11"/>
    <p:sldId id="342" r:id="rId12"/>
    <p:sldId id="273" r:id="rId13"/>
    <p:sldId id="348" r:id="rId14"/>
    <p:sldId id="351" r:id="rId15"/>
    <p:sldId id="353" r:id="rId16"/>
    <p:sldId id="354" r:id="rId17"/>
    <p:sldId id="355" r:id="rId18"/>
    <p:sldId id="356" r:id="rId19"/>
    <p:sldId id="357" r:id="rId20"/>
    <p:sldId id="358" r:id="rId21"/>
    <p:sldId id="360" r:id="rId22"/>
    <p:sldId id="287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9" r:id="rId31"/>
    <p:sldId id="368" r:id="rId3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4"/>
      <p:bold r:id="rId35"/>
      <p:italic r:id="rId36"/>
      <p:boldItalic r:id="rId37"/>
    </p:embeddedFont>
    <p:embeddedFont>
      <p:font typeface="Livvic" pitchFamily="2" charset="0"/>
      <p:regular r:id="rId38"/>
      <p:bold r:id="rId39"/>
      <p:italic r:id="rId40"/>
      <p:boldItalic r:id="rId41"/>
    </p:embeddedFont>
    <p:embeddedFont>
      <p:font typeface="Livvic Light" pitchFamily="2" charset="0"/>
      <p:regular r:id="rId42"/>
      <p:bold r:id="rId43"/>
      <p:italic r:id="rId44"/>
      <p:boldItalic r:id="rId45"/>
    </p:embeddedFont>
    <p:embeddedFont>
      <p:font typeface="Redressed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5C6E6-D235-4652-9653-453FD29BB5B7}" v="2871" dt="2025-06-30T17:38:00.241"/>
  </p1510:revLst>
</p1510:revInfo>
</file>

<file path=ppt/tableStyles.xml><?xml version="1.0" encoding="utf-8"?>
<a:tblStyleLst xmlns:a="http://schemas.openxmlformats.org/drawingml/2006/main" def="{EE979FC3-8EF7-4B7E-BB74-E9880FEDFD1F}">
  <a:tblStyle styleId="{EE979FC3-8EF7-4B7E-BB74-E9880FEDFD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B784C2AA-93E1-88BA-F674-ACF222D5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E594C9F8-BFD2-D38B-DC1D-CE3CB6E1F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C542A17E-6F54-FBFF-CE2A-1959A26F2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3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92712625-E0EB-187D-8F71-6956F5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232F00AA-C76E-CEC1-FDF6-2BAD7D672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14A056FE-FA86-FFE2-CEBD-83CD9F1C9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3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19EF72D5-0AEB-8078-CD56-D347C6B8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37782F7D-889E-DAE7-7425-31465F3B8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FF75E051-4B67-F0AA-B105-89DEA0C14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45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94D5F409-3770-34F8-D73C-A60FE56E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E9418FF3-9A80-DB1D-967E-AEED7914A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B9128639-F847-BB9B-B315-9B022A446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73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A20CB324-6F02-1F8D-3E03-FE2A5AFA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F33E535E-3B30-C2E8-0718-49A97E7A9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9398C4D7-F908-AF0C-DE40-3F9C7E9EF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27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7ED2B58C-1B8C-5339-F561-54669495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BC213E4F-34BD-EA18-019B-DB5E78BB9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D78851F9-744F-DC6D-5BF3-8FC2550C0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4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C9163C34-25DA-51CE-6432-DFF11718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28252B79-0DC7-1474-249A-D41B38AEE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E94399CB-2382-08EF-1997-FAE108AC1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548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C48F86D4-B22A-8208-437B-4EED9765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26DCEEC2-CA9A-7C9C-F076-D177016C4C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2FBAD2B3-80EB-F331-BFF0-D4B6B2B6F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95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34A681A4-771B-4396-080D-F9D96C46B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8590046D-39EB-0B13-88C3-F7AE2B4A32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56CE9483-FEAC-0475-4FF2-21B1BC388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00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73087586-D29D-A8F3-C657-7AFE971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3D05A733-59FB-341D-DF85-C810CF9E6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2CEEF862-AF89-3EBD-31F0-D86534F5D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6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7DACADBC-9DFA-BD20-0ECB-06A9F132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6AA369F1-156A-CF80-334C-F65EEB624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60D87F27-71B8-8375-5A55-FC5E27037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35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BDB98F4C-A042-DAE4-3046-CD3915B69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D2E8F336-978A-1701-C497-79187130A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41AE89EC-A56A-EBEA-2B1C-71C840DBF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79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4D5CDAAA-D292-8194-FBE3-FA19588A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36B391DF-4D60-0CF3-024A-804C57C8A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700D2481-726D-BE40-D699-11F8D8C77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466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91F79F29-273D-01C7-71FD-780FA2A0A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3026DBDA-4969-F1C8-6B31-DA5BBF51D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D202DCDB-2BD9-C8E4-675B-5A09D5885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76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5B85FCC2-9FF9-88F9-C0CB-E7C1BC8D6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CFCB0591-6DD3-4A7A-13F0-527975D8D2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0B5C6DE4-4859-A3BB-D38E-6BABFBFAE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32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30ECEF9E-941B-E66A-933F-38AEB1EF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5EFF5682-7959-2A50-7DD4-50B17E38F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4E9436BF-C47E-3F85-A956-F3DD20470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9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>
          <a:extLst>
            <a:ext uri="{FF2B5EF4-FFF2-40B4-BE49-F238E27FC236}">
              <a16:creationId xmlns:a16="http://schemas.microsoft.com/office/drawing/2014/main" id="{7E124E7F-F614-4CD0-305B-89B16F13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>
            <a:extLst>
              <a:ext uri="{FF2B5EF4-FFF2-40B4-BE49-F238E27FC236}">
                <a16:creationId xmlns:a16="http://schemas.microsoft.com/office/drawing/2014/main" id="{5DA2D8A7-1AC7-5D1E-3C8E-B5C4CE6A5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>
            <a:extLst>
              <a:ext uri="{FF2B5EF4-FFF2-40B4-BE49-F238E27FC236}">
                <a16:creationId xmlns:a16="http://schemas.microsoft.com/office/drawing/2014/main" id="{755E4A4E-EA4A-7545-6367-EA0211892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1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>
          <a:extLst>
            <a:ext uri="{FF2B5EF4-FFF2-40B4-BE49-F238E27FC236}">
              <a16:creationId xmlns:a16="http://schemas.microsoft.com/office/drawing/2014/main" id="{77738929-8B79-4D67-7C5E-4008DB30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>
            <a:extLst>
              <a:ext uri="{FF2B5EF4-FFF2-40B4-BE49-F238E27FC236}">
                <a16:creationId xmlns:a16="http://schemas.microsoft.com/office/drawing/2014/main" id="{5C4A0907-8EFC-D487-66E8-B5CDE2953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>
            <a:extLst>
              <a:ext uri="{FF2B5EF4-FFF2-40B4-BE49-F238E27FC236}">
                <a16:creationId xmlns:a16="http://schemas.microsoft.com/office/drawing/2014/main" id="{892A1D1A-358D-D5B4-2448-AD3EDC2F4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12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84DDDC4E-8281-E48F-72EB-FA116AEE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A0888474-79D9-5BF9-399A-1F66CFA78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E2F914F5-A43A-4835-63D3-2E7F7A72F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DAE6394A-5371-4FA8-5B80-F54488AE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7B2A051B-23FC-C2C4-3344-32EDA8A60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587D6600-0D2A-F8CC-46AE-9F72D921B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709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D78D089D-994B-3882-7130-0CE22A91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0634EF50-D9FF-CC9B-2295-CAB196802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264A0ECA-415B-CB55-FB57-AA0A68176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1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CC131584-8469-5A78-5764-52A4FDB38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F940A75B-1270-E149-E2F5-DAEDF7FF5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DD7D09CB-10F6-D2FF-0FE2-2695DC44E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73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12741A3D-682A-91F7-1897-52C1B2618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15A94E51-40E9-AE4F-CD5C-217201A50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406A1D3D-1AC6-2B91-EC59-445C13B35B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8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6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62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public.flourish.studio/visualisation/20801628/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public.flourish.studio/visualisation/20801628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books.openedition.org/cidehus/1089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public.flourish.studio/visualisation/20801628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ublic.flourish.studio/visualisation/20801628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11" Type="http://schemas.openxmlformats.org/officeDocument/2006/relationships/image" Target="../media/image17.png"/><Relationship Id="rId5" Type="http://schemas.openxmlformats.org/officeDocument/2006/relationships/image" Target="../media/image15.sv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sp>
        <p:nvSpPr>
          <p:cNvPr id="468" name="Google Shape;468;p55"/>
          <p:cNvSpPr txBox="1">
            <a:spLocks noGrp="1"/>
          </p:cNvSpPr>
          <p:nvPr>
            <p:ph type="ctrTitle"/>
          </p:nvPr>
        </p:nvSpPr>
        <p:spPr>
          <a:xfrm>
            <a:off x="2693154" y="620223"/>
            <a:ext cx="3880072" cy="17789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DO PERGAMINHO AO COMPUTADOR:</a:t>
            </a:r>
            <a:br>
              <a:rPr lang="pt-PT" sz="2400"/>
            </a:br>
            <a:r>
              <a:rPr lang="pt-PT" sz="2400"/>
              <a:t>EDITAR MANUSCRITOS NA ERA DIGITAL</a:t>
            </a:r>
            <a:endParaRPr sz="240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AE06F86-9F13-359E-B088-D4E195DE8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EA435E-AC66-80B5-7292-A2EC9A70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1" r="29870" b="27990"/>
          <a:stretch/>
        </p:blipFill>
        <p:spPr>
          <a:xfrm>
            <a:off x="304800" y="895087"/>
            <a:ext cx="801624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058E98-8534-FBA0-37DA-2E41557B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595"/>
          <a:stretch/>
        </p:blipFill>
        <p:spPr>
          <a:xfrm>
            <a:off x="8321038" y="895088"/>
            <a:ext cx="541225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B58EDDCD-F2C2-D699-169E-E8AEB3E18DE0}"/>
              </a:ext>
            </a:extLst>
          </p:cNvPr>
          <p:cNvSpPr txBox="1">
            <a:spLocks/>
          </p:cNvSpPr>
          <p:nvPr/>
        </p:nvSpPr>
        <p:spPr>
          <a:xfrm>
            <a:off x="1675427" y="107922"/>
            <a:ext cx="579314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Como instalar o </a:t>
            </a:r>
            <a:r>
              <a:rPr lang="pt-PT" b="1" err="1"/>
              <a:t>python</a:t>
            </a:r>
            <a:r>
              <a:rPr lang="pt-PT" b="1"/>
              <a:t> – Pesquisar pelo </a:t>
            </a:r>
            <a:r>
              <a:rPr lang="pt-PT" b="1" err="1"/>
              <a:t>python</a:t>
            </a:r>
            <a:endParaRPr lang="pt-PT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CA10C-0C0D-E37F-F77C-CC3E6F0E8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9" t="8444" r="8938" b="8592"/>
          <a:stretch/>
        </p:blipFill>
        <p:spPr bwMode="auto">
          <a:xfrm>
            <a:off x="8862262" y="876306"/>
            <a:ext cx="106477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ursor de mão do mouse 1199654 PNG">
            <a:extLst>
              <a:ext uri="{FF2B5EF4-FFF2-40B4-BE49-F238E27FC236}">
                <a16:creationId xmlns:a16="http://schemas.microsoft.com/office/drawing/2014/main" id="{716E7F1B-14CF-DC9E-72F8-44827A13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4" y="2933578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mes da Programação">
            <a:extLst>
              <a:ext uri="{FF2B5EF4-FFF2-40B4-BE49-F238E27FC236}">
                <a16:creationId xmlns:a16="http://schemas.microsoft.com/office/drawing/2014/main" id="{C7489BB5-1EDA-D2D8-8CD3-061A32E9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0344" y="3397172"/>
            <a:ext cx="1543394" cy="15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9EC70EF2-847A-DC50-840B-1B5B9AC5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51200" y="2138491"/>
            <a:ext cx="2920717" cy="19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1320;p72">
            <a:extLst>
              <a:ext uri="{FF2B5EF4-FFF2-40B4-BE49-F238E27FC236}">
                <a16:creationId xmlns:a16="http://schemas.microsoft.com/office/drawing/2014/main" id="{42E3A04B-CE04-591C-9272-FCF16F5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3490" y="3110463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25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1B64B01F-5A29-FFDB-5B09-E847BC91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920B96-305A-9E58-F423-09C2B3CB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r="89425" b="27990"/>
          <a:stretch/>
        </p:blipFill>
        <p:spPr>
          <a:xfrm>
            <a:off x="304800" y="895087"/>
            <a:ext cx="98298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6D11F-410A-1315-1B8B-0653803C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6" r="-5"/>
          <a:stretch/>
        </p:blipFill>
        <p:spPr>
          <a:xfrm>
            <a:off x="1287780" y="895088"/>
            <a:ext cx="7574483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9A02A77F-F11A-B733-36AF-4FAB6EB57588}"/>
              </a:ext>
            </a:extLst>
          </p:cNvPr>
          <p:cNvSpPr txBox="1">
            <a:spLocks/>
          </p:cNvSpPr>
          <p:nvPr/>
        </p:nvSpPr>
        <p:spPr>
          <a:xfrm>
            <a:off x="1199076" y="198246"/>
            <a:ext cx="6745848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Como instalar o </a:t>
            </a:r>
            <a:r>
              <a:rPr lang="pt-PT" b="1" err="1"/>
              <a:t>python</a:t>
            </a:r>
            <a:r>
              <a:rPr lang="pt-PT" b="1"/>
              <a:t> – Clicar para fazer download da versão mais recente (e executar o ficheiro transferido)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B6364-53C8-CC3D-0608-E4EACAFE0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9" t="8444" r="8938" b="8592"/>
          <a:stretch/>
        </p:blipFill>
        <p:spPr bwMode="auto">
          <a:xfrm>
            <a:off x="8862262" y="876306"/>
            <a:ext cx="106477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ursor de mão do mouse 1199654 PNG">
            <a:extLst>
              <a:ext uri="{FF2B5EF4-FFF2-40B4-BE49-F238E27FC236}">
                <a16:creationId xmlns:a16="http://schemas.microsoft.com/office/drawing/2014/main" id="{B208EBD8-2F28-7D83-D1D8-8851AF5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94" y="2285878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86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B9312586-CAE3-1CD0-61F6-E6341854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83BD17-710E-F4E0-0DB0-86BBF1A5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r="89425" b="27990"/>
          <a:stretch/>
        </p:blipFill>
        <p:spPr>
          <a:xfrm>
            <a:off x="304800" y="895087"/>
            <a:ext cx="98298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42D98-B0A3-E7EA-54C8-4F0097BE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6" r="-5"/>
          <a:stretch/>
        </p:blipFill>
        <p:spPr>
          <a:xfrm>
            <a:off x="1287780" y="895088"/>
            <a:ext cx="7574483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AE34D128-DE2F-BA63-4278-85B9F0670C2C}"/>
              </a:ext>
            </a:extLst>
          </p:cNvPr>
          <p:cNvSpPr txBox="1">
            <a:spLocks/>
          </p:cNvSpPr>
          <p:nvPr/>
        </p:nvSpPr>
        <p:spPr>
          <a:xfrm>
            <a:off x="2116414" y="156605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Como instalar o </a:t>
            </a:r>
            <a:r>
              <a:rPr lang="pt-PT" b="1" err="1"/>
              <a:t>python</a:t>
            </a:r>
            <a:r>
              <a:rPr lang="pt-PT" b="1"/>
              <a:t> – ativar a opção “</a:t>
            </a:r>
            <a:r>
              <a:rPr lang="pt-PT" b="1" i="1" err="1"/>
              <a:t>Add</a:t>
            </a:r>
            <a:r>
              <a:rPr lang="pt-PT" b="1" i="1"/>
              <a:t> </a:t>
            </a:r>
            <a:r>
              <a:rPr lang="pt-PT" b="1" i="1" err="1"/>
              <a:t>Python</a:t>
            </a:r>
            <a:r>
              <a:rPr lang="pt-PT" b="1" i="1"/>
              <a:t> </a:t>
            </a:r>
            <a:r>
              <a:rPr lang="pt-PT" b="1" i="1" err="1"/>
              <a:t>xx</a:t>
            </a:r>
            <a:r>
              <a:rPr lang="pt-PT" b="1" i="1"/>
              <a:t> to PATH</a:t>
            </a:r>
            <a:r>
              <a:rPr lang="pt-PT" b="1"/>
              <a:t>” e instalar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36ADA-0867-9F40-E05B-C94F98B9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t="8444" r="8938" b="8592"/>
          <a:stretch/>
        </p:blipFill>
        <p:spPr bwMode="auto">
          <a:xfrm>
            <a:off x="2354580" y="876306"/>
            <a:ext cx="6614160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ursor de mão do mouse 1199654 PNG">
            <a:extLst>
              <a:ext uri="{FF2B5EF4-FFF2-40B4-BE49-F238E27FC236}">
                <a16:creationId xmlns:a16="http://schemas.microsoft.com/office/drawing/2014/main" id="{C6C94CC9-B820-B6A1-8DB8-DE81A6CD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6574" y="4382095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12D01C-F6F4-EFD0-16FC-5098284CEB4E}"/>
              </a:ext>
            </a:extLst>
          </p:cNvPr>
          <p:cNvSpPr/>
          <p:nvPr/>
        </p:nvSpPr>
        <p:spPr>
          <a:xfrm>
            <a:off x="4174714" y="2217420"/>
            <a:ext cx="4085366" cy="944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BEEFA-9DCD-BAED-FE07-C4A647995008}"/>
              </a:ext>
            </a:extLst>
          </p:cNvPr>
          <p:cNvSpPr txBox="1"/>
          <p:nvPr/>
        </p:nvSpPr>
        <p:spPr>
          <a:xfrm>
            <a:off x="7943850" y="2193996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2º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EE404-93FA-763E-8D1D-3CC4C6070C6E}"/>
              </a:ext>
            </a:extLst>
          </p:cNvPr>
          <p:cNvSpPr txBox="1"/>
          <p:nvPr/>
        </p:nvSpPr>
        <p:spPr>
          <a:xfrm>
            <a:off x="5865398" y="4509551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1º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F01C7-90A2-C31B-D0AB-CBC17279DCC9}"/>
              </a:ext>
            </a:extLst>
          </p:cNvPr>
          <p:cNvSpPr/>
          <p:nvPr/>
        </p:nvSpPr>
        <p:spPr>
          <a:xfrm>
            <a:off x="4144234" y="4564380"/>
            <a:ext cx="1750796" cy="198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E41CAB97-7AFE-BCD1-9F4A-0B2859D7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CDA358-E711-8F59-D240-ED813524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2" r="89425" b="27990"/>
          <a:stretch/>
        </p:blipFill>
        <p:spPr>
          <a:xfrm>
            <a:off x="-9372600" y="895087"/>
            <a:ext cx="982980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1462F-DBA3-B2E9-12F1-226B7F5713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6" r="-5"/>
          <a:stretch/>
        </p:blipFill>
        <p:spPr>
          <a:xfrm>
            <a:off x="-8389620" y="895088"/>
            <a:ext cx="7574483" cy="405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9915FE28-FEA6-24A1-47C1-DA0D5C6C3DE9}"/>
              </a:ext>
            </a:extLst>
          </p:cNvPr>
          <p:cNvSpPr txBox="1">
            <a:spLocks/>
          </p:cNvSpPr>
          <p:nvPr/>
        </p:nvSpPr>
        <p:spPr>
          <a:xfrm>
            <a:off x="2233708" y="88262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AEF55-B289-DCF2-99BC-59149613B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t="8444" r="8938" b="8592"/>
          <a:stretch/>
        </p:blipFill>
        <p:spPr bwMode="auto">
          <a:xfrm>
            <a:off x="-7322820" y="876306"/>
            <a:ext cx="6614160" cy="4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ursor de mão do mouse 1199654 PNG">
            <a:extLst>
              <a:ext uri="{FF2B5EF4-FFF2-40B4-BE49-F238E27FC236}">
                <a16:creationId xmlns:a16="http://schemas.microsoft.com/office/drawing/2014/main" id="{AB0E8C00-0E4F-F2A9-6A8A-49D7B72E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160826" y="4382095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B3A152-5A88-E03E-81EC-7364D56AFA4D}"/>
              </a:ext>
            </a:extLst>
          </p:cNvPr>
          <p:cNvSpPr/>
          <p:nvPr/>
        </p:nvSpPr>
        <p:spPr>
          <a:xfrm>
            <a:off x="-5502686" y="2217420"/>
            <a:ext cx="4085366" cy="944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FE66E-AD31-1E27-38CE-DF0884C7DD81}"/>
              </a:ext>
            </a:extLst>
          </p:cNvPr>
          <p:cNvSpPr txBox="1"/>
          <p:nvPr/>
        </p:nvSpPr>
        <p:spPr>
          <a:xfrm>
            <a:off x="-1733550" y="2193996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2º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A94ED-5803-158B-E211-FE81A3F4425B}"/>
              </a:ext>
            </a:extLst>
          </p:cNvPr>
          <p:cNvSpPr txBox="1"/>
          <p:nvPr/>
        </p:nvSpPr>
        <p:spPr>
          <a:xfrm>
            <a:off x="-3812002" y="4509551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ivvic" pitchFamily="2" charset="0"/>
              </a:rPr>
              <a:t>1º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F41467-2D83-B15B-7568-5EA83BD449B8}"/>
              </a:ext>
            </a:extLst>
          </p:cNvPr>
          <p:cNvSpPr/>
          <p:nvPr/>
        </p:nvSpPr>
        <p:spPr>
          <a:xfrm>
            <a:off x="-5533166" y="4564380"/>
            <a:ext cx="1750796" cy="198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s 50 comandos mais úteis do Windows – Parte 1">
            <a:extLst>
              <a:ext uri="{FF2B5EF4-FFF2-40B4-BE49-F238E27FC236}">
                <a16:creationId xmlns:a16="http://schemas.microsoft.com/office/drawing/2014/main" id="{EAA498AA-64DD-BD45-840B-369843B1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2903" r="1274" b="2903"/>
          <a:stretch/>
        </p:blipFill>
        <p:spPr bwMode="auto">
          <a:xfrm>
            <a:off x="830580" y="1722299"/>
            <a:ext cx="3162299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4F5281-0EAD-73FA-F198-E0EB9B3FFFAF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A8BF01-9407-1233-5E2B-8490C997B805}"/>
              </a:ext>
            </a:extLst>
          </p:cNvPr>
          <p:cNvSpPr txBox="1"/>
          <p:nvPr/>
        </p:nvSpPr>
        <p:spPr>
          <a:xfrm>
            <a:off x="1295399" y="935089"/>
            <a:ext cx="303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Clicar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 </a:t>
            </a:r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botão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windows, </a:t>
            </a:r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ou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wind + R, e </a:t>
            </a:r>
            <a:r>
              <a:rPr lang="en-US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escrever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“</a:t>
            </a:r>
            <a:r>
              <a:rPr lang="en-US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CMD</a:t>
            </a:r>
            <a:r>
              <a:rPr 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”</a:t>
            </a:r>
          </a:p>
        </p:txBody>
      </p:sp>
      <p:pic>
        <p:nvPicPr>
          <p:cNvPr id="10" name="Picture 2" descr="Como Abrir o Terminal no Mac: 7 Passos (com Imagens)">
            <a:extLst>
              <a:ext uri="{FF2B5EF4-FFF2-40B4-BE49-F238E27FC236}">
                <a16:creationId xmlns:a16="http://schemas.microsoft.com/office/drawing/2014/main" id="{3251978C-61E4-9423-9195-D7E6C24C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25" y="1722299"/>
            <a:ext cx="3840000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FF6E0D-81B6-1346-5EF2-88522B0E6B7D}"/>
              </a:ext>
            </a:extLst>
          </p:cNvPr>
          <p:cNvSpPr txBox="1"/>
          <p:nvPr/>
        </p:nvSpPr>
        <p:spPr>
          <a:xfrm>
            <a:off x="5604332" y="935089"/>
            <a:ext cx="30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Abrir o </a:t>
            </a:r>
            <a:r>
              <a:rPr lang="pt-PT" sz="1200" b="1" i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spotlight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(⌘ </a:t>
            </a:r>
            <a:r>
              <a:rPr lang="pt-PT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Command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+ Espaço) e digitar “</a:t>
            </a:r>
            <a:r>
              <a:rPr lang="pt-PT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Terminal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”</a:t>
            </a:r>
            <a:endParaRPr lang="en-US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028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5E6FFC78-8F88-4599-8973-9CA329310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487149" y="761492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tipo do mac os - ícones de computador grátis">
            <a:extLst>
              <a:ext uri="{FF2B5EF4-FFF2-40B4-BE49-F238E27FC236}">
                <a16:creationId xmlns:a16="http://schemas.microsoft.com/office/drawing/2014/main" id="{1C745E49-EC10-6B0C-142F-CA4AAA76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32" y="761492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w to Install Python on Mac and Run Your First Script">
            <a:extLst>
              <a:ext uri="{FF2B5EF4-FFF2-40B4-BE49-F238E27FC236}">
                <a16:creationId xmlns:a16="http://schemas.microsoft.com/office/drawing/2014/main" id="{7C817D63-9F20-EA8E-147B-6DB540D9F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7851" r="6367" b="10077"/>
          <a:stretch/>
        </p:blipFill>
        <p:spPr bwMode="auto">
          <a:xfrm>
            <a:off x="9830464" y="1842177"/>
            <a:ext cx="3968182" cy="25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D46E29-98E1-F4D4-8081-D7CF9838F6E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53" t="1" r="43702" b="32059"/>
          <a:stretch/>
        </p:blipFill>
        <p:spPr>
          <a:xfrm>
            <a:off x="-4488646" y="1842177"/>
            <a:ext cx="3780000" cy="2567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817C0C7-91A2-2B4B-A993-2C7C3768E274}"/>
              </a:ext>
            </a:extLst>
          </p:cNvPr>
          <p:cNvSpPr/>
          <p:nvPr/>
        </p:nvSpPr>
        <p:spPr>
          <a:xfrm>
            <a:off x="-4500214" y="2595563"/>
            <a:ext cx="801245" cy="1190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FB4F4E9D-AD26-4B05-01A3-7402F629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omo Abrir o Terminal no Mac: 7 Passos (com Imagens)">
            <a:extLst>
              <a:ext uri="{FF2B5EF4-FFF2-40B4-BE49-F238E27FC236}">
                <a16:creationId xmlns:a16="http://schemas.microsoft.com/office/drawing/2014/main" id="{E6DA6A66-D654-ACD1-FEAE-16A1C35A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35" y="1722299"/>
            <a:ext cx="3840000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Os 50 comandos mais úteis do Windows – Parte 1">
            <a:extLst>
              <a:ext uri="{FF2B5EF4-FFF2-40B4-BE49-F238E27FC236}">
                <a16:creationId xmlns:a16="http://schemas.microsoft.com/office/drawing/2014/main" id="{DC55C039-BAC4-2152-C149-D4037DB0C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2903" r="1274" b="2903"/>
          <a:stretch/>
        </p:blipFill>
        <p:spPr bwMode="auto">
          <a:xfrm>
            <a:off x="-3944620" y="1722299"/>
            <a:ext cx="3162299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6A209294-0A55-C30F-DE4E-C9827D1477BB}"/>
              </a:ext>
            </a:extLst>
          </p:cNvPr>
          <p:cNvSpPr txBox="1">
            <a:spLocks/>
          </p:cNvSpPr>
          <p:nvPr/>
        </p:nvSpPr>
        <p:spPr>
          <a:xfrm>
            <a:off x="2116414" y="156605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AEFBC-87CC-C9BE-52CA-32CCDB00395F}"/>
              </a:ext>
            </a:extLst>
          </p:cNvPr>
          <p:cNvSpPr txBox="1"/>
          <p:nvPr/>
        </p:nvSpPr>
        <p:spPr>
          <a:xfrm>
            <a:off x="2869748" y="1020144"/>
            <a:ext cx="34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Escrever</a:t>
            </a: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“python --version” </a:t>
            </a:r>
          </a:p>
        </p:txBody>
      </p:sp>
      <p:pic>
        <p:nvPicPr>
          <p:cNvPr id="2050" name="Picture 2" descr="How to Install Python on Mac and Run Your First Script">
            <a:extLst>
              <a:ext uri="{FF2B5EF4-FFF2-40B4-BE49-F238E27FC236}">
                <a16:creationId xmlns:a16="http://schemas.microsoft.com/office/drawing/2014/main" id="{8926C4B0-71EC-57F4-85DB-5872132C1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7851" r="6367" b="10077"/>
          <a:stretch/>
        </p:blipFill>
        <p:spPr bwMode="auto">
          <a:xfrm>
            <a:off x="4933998" y="1842177"/>
            <a:ext cx="3968182" cy="25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6452B7-454B-D831-4069-80D14E0B79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3" t="1" r="43702" b="32059"/>
          <a:stretch/>
        </p:blipFill>
        <p:spPr>
          <a:xfrm>
            <a:off x="475243" y="1842177"/>
            <a:ext cx="3780000" cy="2567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0BB7253D-85D2-F66A-D50B-BB56CEE97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776640" y="855250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Logotipo do mac os - ícones de computador grátis">
            <a:extLst>
              <a:ext uri="{FF2B5EF4-FFF2-40B4-BE49-F238E27FC236}">
                <a16:creationId xmlns:a16="http://schemas.microsoft.com/office/drawing/2014/main" id="{42525DEF-1141-6401-F2CA-7C0E0942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9" y="781323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2050">
            <a:extLst>
              <a:ext uri="{FF2B5EF4-FFF2-40B4-BE49-F238E27FC236}">
                <a16:creationId xmlns:a16="http://schemas.microsoft.com/office/drawing/2014/main" id="{0AADDE51-8DCF-8402-CF1B-1694E1D937FC}"/>
              </a:ext>
            </a:extLst>
          </p:cNvPr>
          <p:cNvSpPr/>
          <p:nvPr/>
        </p:nvSpPr>
        <p:spPr>
          <a:xfrm>
            <a:off x="463675" y="2593182"/>
            <a:ext cx="801245" cy="1190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2" name="Straight Connector 2051">
            <a:extLst>
              <a:ext uri="{FF2B5EF4-FFF2-40B4-BE49-F238E27FC236}">
                <a16:creationId xmlns:a16="http://schemas.microsoft.com/office/drawing/2014/main" id="{BBAEF9B4-9277-6AB6-B34A-CE43C9A36A5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600573" y="1389476"/>
            <a:ext cx="1907" cy="35557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85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87AD4858-DBD9-777D-B410-7E1FAB53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BA01325A-A6B4-0716-C5EC-A8A09B36FFD8}"/>
              </a:ext>
            </a:extLst>
          </p:cNvPr>
          <p:cNvSpPr txBox="1">
            <a:spLocks/>
          </p:cNvSpPr>
          <p:nvPr/>
        </p:nvSpPr>
        <p:spPr>
          <a:xfrm>
            <a:off x="2116414" y="-772309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pic>
        <p:nvPicPr>
          <p:cNvPr id="2050" name="Picture 2" descr="How to Install Python on Mac and Run Your First Script">
            <a:extLst>
              <a:ext uri="{FF2B5EF4-FFF2-40B4-BE49-F238E27FC236}">
                <a16:creationId xmlns:a16="http://schemas.microsoft.com/office/drawing/2014/main" id="{CB991124-6A2F-99EC-9DEC-81A6A30D5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7851" r="6367" b="10077"/>
          <a:stretch/>
        </p:blipFill>
        <p:spPr bwMode="auto">
          <a:xfrm>
            <a:off x="10420398" y="1842177"/>
            <a:ext cx="3968182" cy="25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791372-09D7-EC3D-D371-7F1D0522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" t="1" r="43702" b="32059"/>
          <a:stretch/>
        </p:blipFill>
        <p:spPr>
          <a:xfrm>
            <a:off x="-4534907" y="1842177"/>
            <a:ext cx="3780000" cy="2567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8" descr="Logotipo do mac os - ícones de computador grátis">
            <a:extLst>
              <a:ext uri="{FF2B5EF4-FFF2-40B4-BE49-F238E27FC236}">
                <a16:creationId xmlns:a16="http://schemas.microsoft.com/office/drawing/2014/main" id="{2B364715-CCA6-C117-35BB-AB34384CC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2050">
            <a:extLst>
              <a:ext uri="{FF2B5EF4-FFF2-40B4-BE49-F238E27FC236}">
                <a16:creationId xmlns:a16="http://schemas.microsoft.com/office/drawing/2014/main" id="{B70AD0A6-E3BE-6BAE-24F2-CB336C82B4E3}"/>
              </a:ext>
            </a:extLst>
          </p:cNvPr>
          <p:cNvSpPr/>
          <p:nvPr/>
        </p:nvSpPr>
        <p:spPr>
          <a:xfrm>
            <a:off x="-4546475" y="2593182"/>
            <a:ext cx="801245" cy="11906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A8071B0B-5F02-6832-AF92-1885085036E9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Navegação e Visualização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C60980-20CA-70BD-9297-ECFB790E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55458"/>
              </p:ext>
            </p:extLst>
          </p:nvPr>
        </p:nvGraphicFramePr>
        <p:xfrm>
          <a:off x="191146" y="1546071"/>
          <a:ext cx="4203693" cy="31594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Lista os ficheiros e pastas no diretório atual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Entra na pasta indicada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Documentos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Sobe um nível na estrutura de diretórios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\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Vai para a raiz do disco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cd \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Limpa o ecrã da linha de comandos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cls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mensagem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uma mensagem no terminal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Hello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World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7675369"/>
                  </a:ext>
                </a:extLst>
              </a:tr>
            </a:tbl>
          </a:graphicData>
        </a:graphic>
      </p:graphicFrame>
      <p:pic>
        <p:nvPicPr>
          <p:cNvPr id="7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80C1B976-839E-E424-40CE-262FDAD99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9532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5B5CAB-E5BB-E5D1-617D-EE0D7363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00482"/>
              </p:ext>
            </p:extLst>
          </p:nvPr>
        </p:nvGraphicFramePr>
        <p:xfrm>
          <a:off x="4810122" y="1546071"/>
          <a:ext cx="4203693" cy="330544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Lista os ficheiros e pastas no diretório atual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Entra na pasta indicada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Documentos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Sobe um nível na estrutura de diretórios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..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/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Vai para a raiz do sistema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cd /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pwd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caminho da diretoria atual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pwd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clear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Limpa o ecrã do terminal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clear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7675369"/>
                  </a:ext>
                </a:extLst>
              </a:tr>
              <a:tr h="40553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echo mensagem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uma mensagem no terminal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Hello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World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3670024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A4BED3-8BE1-7533-59E9-4F726304929A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6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0B787911-484F-A514-35A7-66A991DF9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07B84CB7-77DA-2A9D-D192-A01A1D718A4C}"/>
              </a:ext>
            </a:extLst>
          </p:cNvPr>
          <p:cNvSpPr txBox="1">
            <a:spLocks/>
          </p:cNvSpPr>
          <p:nvPr/>
        </p:nvSpPr>
        <p:spPr>
          <a:xfrm>
            <a:off x="2116414" y="-772309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 se o </a:t>
            </a:r>
            <a:r>
              <a:rPr lang="pt-PT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PT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foi bem instalado!</a:t>
            </a:r>
          </a:p>
        </p:txBody>
      </p:sp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D95A8135-DA1F-4D0F-0298-1A6953CCA71C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 Gestão de Ficheiros e Pastas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59F81B-81F7-74B4-2B10-64EBC14C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71261"/>
              </p:ext>
            </p:extLst>
          </p:nvPr>
        </p:nvGraphicFramePr>
        <p:xfrm>
          <a:off x="182228" y="1678405"/>
          <a:ext cx="4203693" cy="2894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mkdir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Cria uma nova 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mkdir Projetos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rmdir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Remove uma pasta vazia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rmdir Projetos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del nome_do_ficheiro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Apaga um 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del notas.txt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copy origem destino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Copia ficheiros para outro local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copy texto.txt backup\texto.txt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origem destino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ficheiros ou pastas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imagem.jpg Imagens\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F3B1F2-AE60-DA43-912D-10DA305D2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83863"/>
              </p:ext>
            </p:extLst>
          </p:nvPr>
        </p:nvGraphicFramePr>
        <p:xfrm>
          <a:off x="4819040" y="1678405"/>
          <a:ext cx="4203693" cy="33772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mkdir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Cria uma nova 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mkdir Projetos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rmdir 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Remove uma pasta vazia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rmdir Projetos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 nome_do_ficheiro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Apaga um ficheiro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 notas.txt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rm -r nome_da_pasta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Apaga uma pasta e o seu conteúdo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rm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-r Projetos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cp origem destino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Copia ficheiros ou pastas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cp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texto.txt backup/texto.txt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mv origem destino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Move ou renomeia ficheiros ou pastas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mv</a:t>
                      </a:r>
                      <a:r>
                        <a:rPr lang="pt-PT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 imagem.jpg Imagens/</a:t>
                      </a:r>
                      <a:endParaRPr lang="pt-PT" sz="10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0079948"/>
                  </a:ext>
                </a:extLst>
              </a:tr>
            </a:tbl>
          </a:graphicData>
        </a:graphic>
      </p:graphicFrame>
      <p:pic>
        <p:nvPicPr>
          <p:cNvPr id="8" name="Picture 8" descr="Logotipo do mac os - ícones de computador grátis">
            <a:extLst>
              <a:ext uri="{FF2B5EF4-FFF2-40B4-BE49-F238E27FC236}">
                <a16:creationId xmlns:a16="http://schemas.microsoft.com/office/drawing/2014/main" id="{A7191B1C-639C-7DF6-0CD8-0C009483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F5D52D8E-8A37-950C-BDFF-168B64E8C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9532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C39A05-7671-2EF7-57C8-C77CF1BE4005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3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8A122653-B747-BC2E-1DAD-09E84976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394A0E85-1DAB-592E-EF09-BE2481AF3F1C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 Informação do Sistema e Comandos Úteis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33970E-7917-6BDE-7D95-19FB2983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97515"/>
              </p:ext>
            </p:extLst>
          </p:nvPr>
        </p:nvGraphicFramePr>
        <p:xfrm>
          <a:off x="191146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as configurações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nome_do_programa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notepad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a linha de comandos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comando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ajuda sobre o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pic>
        <p:nvPicPr>
          <p:cNvPr id="7" name="Picture 8" descr="Logotipo do mac os - ícones de computador grátis">
            <a:extLst>
              <a:ext uri="{FF2B5EF4-FFF2-40B4-BE49-F238E27FC236}">
                <a16:creationId xmlns:a16="http://schemas.microsoft.com/office/drawing/2014/main" id="{6B054AA3-DBA0-5577-36B4-CE73E22D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1DB56A51-F6FB-1A3C-AA41-B9C9D95CC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9532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FF5EF1-510E-3EDE-B1FB-161C3D66A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98451"/>
              </p:ext>
            </p:extLst>
          </p:nvPr>
        </p:nvGraphicFramePr>
        <p:xfrm>
          <a:off x="4810121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detalhadas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nome_do_ficheiro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ficheiro ou aplicação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notas.txt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o terminal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man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manual de um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man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7F30D-A5E6-FCEB-C67D-A48A15A6ABB3}"/>
              </a:ext>
            </a:extLst>
          </p:cNvPr>
          <p:cNvCxnSpPr>
            <a:cxnSpLocks/>
          </p:cNvCxnSpPr>
          <p:nvPr/>
        </p:nvCxnSpPr>
        <p:spPr>
          <a:xfrm>
            <a:off x="46024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Graphic 16">
            <a:hlinkClick r:id="rId5"/>
            <a:extLst>
              <a:ext uri="{FF2B5EF4-FFF2-40B4-BE49-F238E27FC236}">
                <a16:creationId xmlns:a16="http://schemas.microsoft.com/office/drawing/2014/main" id="{A2693128-716F-9749-BC65-1AFC4115B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882136" y="169453"/>
            <a:ext cx="2467872" cy="716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215A7-7B09-BA4F-AD98-1D00EDAFA8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328"/>
          <a:stretch/>
        </p:blipFill>
        <p:spPr>
          <a:xfrm>
            <a:off x="-7654816" y="1233337"/>
            <a:ext cx="6013231" cy="1878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C85622-853F-AAD4-0EDF-AF96CFFA3133}"/>
              </a:ext>
            </a:extLst>
          </p:cNvPr>
          <p:cNvSpPr txBox="1"/>
          <p:nvPr/>
        </p:nvSpPr>
        <p:spPr>
          <a:xfrm>
            <a:off x="-8579853" y="3458882"/>
            <a:ext cx="7863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Ao escreveres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 no terminal, entras no modo interativo do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Para testar, escreve: </a:t>
            </a:r>
            <a:r>
              <a:rPr lang="pt-PT" sz="1600" b="1" i="1">
                <a:latin typeface="Livvic" pitchFamily="2" charset="0"/>
              </a:rPr>
              <a:t>print("</a:t>
            </a:r>
            <a:r>
              <a:rPr lang="pt-PT" sz="1600" b="1" i="1" err="1">
                <a:latin typeface="Livvic" pitchFamily="2" charset="0"/>
              </a:rPr>
              <a:t>Hello</a:t>
            </a:r>
            <a:r>
              <a:rPr lang="pt-PT" sz="1600" b="1" i="1">
                <a:latin typeface="Livvic" pitchFamily="2" charset="0"/>
              </a:rPr>
              <a:t> </a:t>
            </a:r>
            <a:r>
              <a:rPr lang="pt-PT" sz="1600" b="1" i="1" err="1">
                <a:latin typeface="Livvic" pitchFamily="2" charset="0"/>
              </a:rPr>
              <a:t>World</a:t>
            </a:r>
            <a:r>
              <a:rPr lang="pt-PT" sz="1600" b="1" i="1">
                <a:latin typeface="Livvic" pitchFamily="2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O código será executado imediatamente.</a:t>
            </a:r>
          </a:p>
          <a:p>
            <a:endParaRPr lang="pt-PT" sz="1600">
              <a:latin typeface="Livvic" pitchFamily="2" charset="0"/>
            </a:endParaRPr>
          </a:p>
          <a:p>
            <a:r>
              <a:rPr lang="pt-PT" sz="1600">
                <a:solidFill>
                  <a:srgbClr val="C00000"/>
                </a:solidFill>
                <a:latin typeface="Livvic" pitchFamily="2" charset="0"/>
              </a:rPr>
              <a:t>Nota:</a:t>
            </a:r>
            <a:r>
              <a:rPr lang="pt-PT" sz="1600">
                <a:latin typeface="Livvic" pitchFamily="2" charset="0"/>
              </a:rPr>
              <a:t> Quando fechas o terminal, o código não fica guardado. Como resolvemos isto?</a:t>
            </a:r>
            <a:endParaRPr lang="en-US" sz="1600">
              <a:latin typeface="Livvic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E1F4D-6F15-61C7-210A-55A9601C37F2}"/>
              </a:ext>
            </a:extLst>
          </p:cNvPr>
          <p:cNvSpPr/>
          <p:nvPr/>
        </p:nvSpPr>
        <p:spPr>
          <a:xfrm>
            <a:off x="-6703215" y="1944855"/>
            <a:ext cx="378620" cy="130968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69E2795D-0DD2-F689-F707-75C453B6A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E23B6747-6D87-DDE5-1D11-83FADD806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8064" y="169453"/>
            <a:ext cx="2467872" cy="716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2F39B0-83D3-A1BA-73ED-CC51004778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328"/>
          <a:stretch/>
        </p:blipFill>
        <p:spPr>
          <a:xfrm>
            <a:off x="1565384" y="1233337"/>
            <a:ext cx="6013231" cy="1878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30F32-6544-13F3-7214-05C44E85AC3B}"/>
              </a:ext>
            </a:extLst>
          </p:cNvPr>
          <p:cNvSpPr txBox="1"/>
          <p:nvPr/>
        </p:nvSpPr>
        <p:spPr>
          <a:xfrm>
            <a:off x="640347" y="3458882"/>
            <a:ext cx="7863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Ao escreveres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 no terminal, entras no modo interativo do </a:t>
            </a:r>
            <a:r>
              <a:rPr lang="pt-PT" sz="1600" b="1" i="1" err="1">
                <a:latin typeface="Livvic" pitchFamily="2" charset="0"/>
              </a:rPr>
              <a:t>Python</a:t>
            </a:r>
            <a:r>
              <a:rPr lang="pt-PT" sz="1600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Para testar, escreve: </a:t>
            </a:r>
            <a:r>
              <a:rPr lang="pt-PT" sz="1600" b="1" i="1">
                <a:latin typeface="Livvic" pitchFamily="2" charset="0"/>
              </a:rPr>
              <a:t>print("</a:t>
            </a:r>
            <a:r>
              <a:rPr lang="pt-PT" sz="1600" b="1" i="1" err="1">
                <a:latin typeface="Livvic" pitchFamily="2" charset="0"/>
              </a:rPr>
              <a:t>Hello</a:t>
            </a:r>
            <a:r>
              <a:rPr lang="pt-PT" sz="1600" b="1" i="1">
                <a:latin typeface="Livvic" pitchFamily="2" charset="0"/>
              </a:rPr>
              <a:t> </a:t>
            </a:r>
            <a:r>
              <a:rPr lang="pt-PT" sz="1600" b="1" i="1" err="1">
                <a:latin typeface="Livvic" pitchFamily="2" charset="0"/>
              </a:rPr>
              <a:t>World</a:t>
            </a:r>
            <a:r>
              <a:rPr lang="pt-PT" sz="1600" b="1" i="1">
                <a:latin typeface="Livvic" pitchFamily="2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Livvic" pitchFamily="2" charset="0"/>
              </a:rPr>
              <a:t>O código será executado imediatamente.</a:t>
            </a:r>
          </a:p>
          <a:p>
            <a:endParaRPr lang="pt-PT" sz="1600">
              <a:latin typeface="Livvic" pitchFamily="2" charset="0"/>
            </a:endParaRPr>
          </a:p>
          <a:p>
            <a:r>
              <a:rPr lang="pt-PT" sz="1600">
                <a:solidFill>
                  <a:srgbClr val="C00000"/>
                </a:solidFill>
                <a:latin typeface="Livvic" pitchFamily="2" charset="0"/>
              </a:rPr>
              <a:t>Nota:</a:t>
            </a:r>
            <a:r>
              <a:rPr lang="pt-PT" sz="1600">
                <a:latin typeface="Livvic" pitchFamily="2" charset="0"/>
              </a:rPr>
              <a:t> Quando fechas o terminal, o código não fica guardado. Como resolvemos isto?</a:t>
            </a:r>
            <a:endParaRPr lang="en-US" sz="1600">
              <a:latin typeface="Livvic" pitchFamily="2" charset="0"/>
            </a:endParaRPr>
          </a:p>
        </p:txBody>
      </p:sp>
      <p:sp>
        <p:nvSpPr>
          <p:cNvPr id="20" name="Google Shape;698;p60">
            <a:extLst>
              <a:ext uri="{FF2B5EF4-FFF2-40B4-BE49-F238E27FC236}">
                <a16:creationId xmlns:a16="http://schemas.microsoft.com/office/drawing/2014/main" id="{B07D897C-642A-66F9-B096-B587CE75B40C}"/>
              </a:ext>
            </a:extLst>
          </p:cNvPr>
          <p:cNvSpPr txBox="1">
            <a:spLocks/>
          </p:cNvSpPr>
          <p:nvPr/>
        </p:nvSpPr>
        <p:spPr>
          <a:xfrm>
            <a:off x="112575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a linha de comandos –  Informação do Sistema e Comandos Úteis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C6902F4-8EFF-1735-8EF6-96D64C1BD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36289"/>
              </p:ext>
            </p:extLst>
          </p:nvPr>
        </p:nvGraphicFramePr>
        <p:xfrm>
          <a:off x="10020946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as configurações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ipconfig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systeminfo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nome_do_programa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programa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start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notepad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a linha de comandos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comando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ajuda sobre o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dir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/?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pic>
        <p:nvPicPr>
          <p:cNvPr id="22" name="Picture 8" descr="Logotipo do mac os - ícones de computador grátis">
            <a:extLst>
              <a:ext uri="{FF2B5EF4-FFF2-40B4-BE49-F238E27FC236}">
                <a16:creationId xmlns:a16="http://schemas.microsoft.com/office/drawing/2014/main" id="{FE63946F-388C-07EE-A072-9D55F427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968" y="665029"/>
            <a:ext cx="741600" cy="7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Microsoft windows logo PNG transparent image download, size: 1000x1000px">
            <a:extLst>
              <a:ext uri="{FF2B5EF4-FFF2-40B4-BE49-F238E27FC236}">
                <a16:creationId xmlns:a16="http://schemas.microsoft.com/office/drawing/2014/main" id="{7B0EE26F-35C7-B05B-DD5A-F7354B9D6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12855" r="15948" b="12563"/>
          <a:stretch/>
        </p:blipFill>
        <p:spPr bwMode="auto">
          <a:xfrm>
            <a:off x="11783018" y="665408"/>
            <a:ext cx="679547" cy="74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2CC981-AE1C-44AD-E4C1-FDC1897D9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4816"/>
              </p:ext>
            </p:extLst>
          </p:nvPr>
        </p:nvGraphicFramePr>
        <p:xfrm>
          <a:off x="14639921" y="1508033"/>
          <a:ext cx="4203693" cy="34072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01231">
                  <a:extLst>
                    <a:ext uri="{9D8B030D-6E8A-4147-A177-3AD203B41FA5}">
                      <a16:colId xmlns:a16="http://schemas.microsoft.com/office/drawing/2014/main" val="127616064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4187911054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2787123294"/>
                    </a:ext>
                  </a:extLst>
                </a:gridCol>
              </a:tblGrid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Descrição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Exemplo</a:t>
                      </a:r>
                      <a:endParaRPr lang="pt-PT" sz="12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06682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nome do computador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hostname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054689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 rede e IP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ifconfig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048884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informações detalhadas do sistema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system_profiler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452526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nome_do_ficheiro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Abre um ficheiro ou aplicação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 notas.txt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4788891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Fecha o terminal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exit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796893"/>
                  </a:ext>
                </a:extLst>
              </a:tr>
              <a:tr h="48246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man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Mostra o manual de um comando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man</a:t>
                      </a:r>
                      <a:r>
                        <a:rPr lang="pt-PT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pt-PT" sz="1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ls</a:t>
                      </a:r>
                      <a:endParaRPr lang="pt-PT" sz="11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3337674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315B38-91F1-8206-E3D6-3F55A243CCF3}"/>
              </a:ext>
            </a:extLst>
          </p:cNvPr>
          <p:cNvCxnSpPr>
            <a:cxnSpLocks/>
          </p:cNvCxnSpPr>
          <p:nvPr/>
        </p:nvCxnSpPr>
        <p:spPr>
          <a:xfrm>
            <a:off x="14432280" y="761492"/>
            <a:ext cx="0" cy="41837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6618062-706E-7DDE-6463-84C0F6C41D7E}"/>
              </a:ext>
            </a:extLst>
          </p:cNvPr>
          <p:cNvSpPr/>
          <p:nvPr/>
        </p:nvSpPr>
        <p:spPr>
          <a:xfrm>
            <a:off x="2516985" y="1944855"/>
            <a:ext cx="378620" cy="130968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4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86"/>
          <p:cNvSpPr/>
          <p:nvPr/>
        </p:nvSpPr>
        <p:spPr>
          <a:xfrm>
            <a:off x="3903400" y="11523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86"/>
          <p:cNvSpPr/>
          <p:nvPr/>
        </p:nvSpPr>
        <p:spPr>
          <a:xfrm>
            <a:off x="3897085" y="115227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86"/>
          <p:cNvSpPr txBox="1">
            <a:spLocks noGrp="1"/>
          </p:cNvSpPr>
          <p:nvPr>
            <p:ph type="title"/>
          </p:nvPr>
        </p:nvSpPr>
        <p:spPr>
          <a:xfrm>
            <a:off x="1046017" y="2327600"/>
            <a:ext cx="393950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3200" err="1"/>
              <a:t>Integrated</a:t>
            </a:r>
            <a:r>
              <a:rPr lang="pt-PT" sz="3200"/>
              <a:t> </a:t>
            </a:r>
            <a:r>
              <a:rPr lang="pt-PT" sz="3200" err="1"/>
              <a:t>Development</a:t>
            </a:r>
            <a:r>
              <a:rPr lang="pt-PT" sz="3200"/>
              <a:t> </a:t>
            </a:r>
            <a:r>
              <a:rPr lang="pt-PT" sz="3200" err="1"/>
              <a:t>Environments</a:t>
            </a:r>
            <a:r>
              <a:rPr lang="pt-PT" sz="3200"/>
              <a:t> (</a:t>
            </a:r>
            <a:r>
              <a:rPr lang="pt-PT" sz="3200" err="1"/>
              <a:t>IDEs</a:t>
            </a:r>
            <a:r>
              <a:rPr lang="pt-PT" sz="3200"/>
              <a:t>)</a:t>
            </a:r>
            <a:endParaRPr sz="3200"/>
          </a:p>
        </p:txBody>
      </p:sp>
      <p:sp>
        <p:nvSpPr>
          <p:cNvPr id="2989" name="Google Shape;2989;p8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Ferramentas completas para escrever, testar, depurar e gerir código-fonte</a:t>
            </a:r>
            <a:endParaRPr sz="1400"/>
          </a:p>
        </p:txBody>
      </p:sp>
      <p:sp>
        <p:nvSpPr>
          <p:cNvPr id="2990" name="Google Shape;2990;p86"/>
          <p:cNvSpPr txBox="1">
            <a:spLocks noGrp="1"/>
          </p:cNvSpPr>
          <p:nvPr>
            <p:ph type="title" idx="2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991" name="Google Shape;29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36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orange circles and grey dots&#10;&#10;Description automatically generated">
            <a:extLst>
              <a:ext uri="{FF2B5EF4-FFF2-40B4-BE49-F238E27FC236}">
                <a16:creationId xmlns:a16="http://schemas.microsoft.com/office/drawing/2014/main" id="{87C440D7-F1E6-629E-186B-D3AE805F0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8498" y="860625"/>
            <a:ext cx="2762250" cy="138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538852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à programação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054600" y="3762219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programar e quais as suas vantagens?</a:t>
            </a:r>
            <a:endParaRPr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8" name="Picture 827" descr="A qr code with a few squares&#10;&#10;Description automatically generated">
            <a:extLst>
              <a:ext uri="{FF2B5EF4-FFF2-40B4-BE49-F238E27FC236}">
                <a16:creationId xmlns:a16="http://schemas.microsoft.com/office/drawing/2014/main" id="{36A9E993-DB80-F7CD-D874-12A64056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333" y="848221"/>
            <a:ext cx="2015954" cy="20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9" name="Picture 10" descr="Mãos PNGs para download gratuito">
            <a:extLst>
              <a:ext uri="{FF2B5EF4-FFF2-40B4-BE49-F238E27FC236}">
                <a16:creationId xmlns:a16="http://schemas.microsoft.com/office/drawing/2014/main" id="{FDC11010-A333-DD67-3908-A5887898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01" y="2957191"/>
            <a:ext cx="4008200" cy="16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D08574D0-56DE-8A59-6CF7-CC15A33A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1" name="Google Shape;2991;p86">
            <a:extLst>
              <a:ext uri="{FF2B5EF4-FFF2-40B4-BE49-F238E27FC236}">
                <a16:creationId xmlns:a16="http://schemas.microsoft.com/office/drawing/2014/main" id="{2DA37314-A5A9-A2D5-9E5F-84349A1675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975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98;p60">
            <a:extLst>
              <a:ext uri="{FF2B5EF4-FFF2-40B4-BE49-F238E27FC236}">
                <a16:creationId xmlns:a16="http://schemas.microsoft.com/office/drawing/2014/main" id="{3A5173CB-5BF8-189D-A611-031EB19C0B98}"/>
              </a:ext>
            </a:extLst>
          </p:cNvPr>
          <p:cNvSpPr txBox="1">
            <a:spLocks/>
          </p:cNvSpPr>
          <p:nvPr/>
        </p:nvSpPr>
        <p:spPr>
          <a:xfrm>
            <a:off x="14277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endParaRPr lang="pt-P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logo with orange circles and grey dots&#10;&#10;Description automatically generated">
            <a:extLst>
              <a:ext uri="{FF2B5EF4-FFF2-40B4-BE49-F238E27FC236}">
                <a16:creationId xmlns:a16="http://schemas.microsoft.com/office/drawing/2014/main" id="{2DC6885A-A60A-4190-F666-24CDB408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2" y="784711"/>
            <a:ext cx="2762250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12A9EE-8188-7A27-CDFC-F2E48358CF37}"/>
              </a:ext>
            </a:extLst>
          </p:cNvPr>
          <p:cNvSpPr txBox="1"/>
          <p:nvPr/>
        </p:nvSpPr>
        <p:spPr>
          <a:xfrm>
            <a:off x="2808902" y="675055"/>
            <a:ext cx="622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Ambiente interativo para escrever e executar código em blocos (células)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Usado em áreas como ciência de dados, </a:t>
            </a:r>
            <a:r>
              <a:rPr lang="pt-PT" err="1">
                <a:latin typeface="Livvic" pitchFamily="2" charset="0"/>
              </a:rPr>
              <a:t>machine</a:t>
            </a:r>
            <a:r>
              <a:rPr lang="pt-PT">
                <a:latin typeface="Livvic" pitchFamily="2" charset="0"/>
              </a:rPr>
              <a:t> </a:t>
            </a:r>
            <a:r>
              <a:rPr lang="pt-PT" err="1">
                <a:latin typeface="Livvic" pitchFamily="2" charset="0"/>
              </a:rPr>
              <a:t>learning</a:t>
            </a:r>
            <a:r>
              <a:rPr lang="pt-PT">
                <a:latin typeface="Livvic" pitchFamily="2" charset="0"/>
              </a:rPr>
              <a:t> e ensino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Permite combinar código, texto, gráficos e fórmulas matemáticas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Ideal para experimentação, análise de dados e apresentação de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uma versão mais avançada e atualizada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C248D-55F9-CC99-D0FF-A16798A2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3055641"/>
            <a:ext cx="3901815" cy="1146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8756A-53B5-86C1-CAB6-E40705C91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751" y="3055641"/>
            <a:ext cx="4784949" cy="114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64B114-3D60-439E-49C3-A7679A204917}"/>
              </a:ext>
            </a:extLst>
          </p:cNvPr>
          <p:cNvSpPr txBox="1"/>
          <p:nvPr/>
        </p:nvSpPr>
        <p:spPr>
          <a:xfrm>
            <a:off x="599536" y="2682439"/>
            <a:ext cx="293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pip install notebook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1DDF0-942F-9DAD-C344-5C321DEB78E7}"/>
              </a:ext>
            </a:extLst>
          </p:cNvPr>
          <p:cNvSpPr txBox="1"/>
          <p:nvPr/>
        </p:nvSpPr>
        <p:spPr>
          <a:xfrm>
            <a:off x="5578328" y="2682438"/>
            <a:ext cx="197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notebook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AAF591-9E33-6B99-2320-B17E377A6A74}"/>
              </a:ext>
            </a:extLst>
          </p:cNvPr>
          <p:cNvCxnSpPr>
            <a:cxnSpLocks/>
          </p:cNvCxnSpPr>
          <p:nvPr/>
        </p:nvCxnSpPr>
        <p:spPr>
          <a:xfrm>
            <a:off x="2001613" y="2489476"/>
            <a:ext cx="5076825" cy="0"/>
          </a:xfrm>
          <a:prstGeom prst="line">
            <a:avLst/>
          </a:prstGeom>
          <a:ln>
            <a:solidFill>
              <a:srgbClr val="08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EC18F7-73C1-FDB6-9637-BB521115958A}"/>
              </a:ext>
            </a:extLst>
          </p:cNvPr>
          <p:cNvSpPr txBox="1"/>
          <p:nvPr/>
        </p:nvSpPr>
        <p:spPr>
          <a:xfrm>
            <a:off x="114300" y="4343281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instalação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semelhante à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r>
              <a:rPr lang="pt-PT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única diferença é que, nos comandos, substitui-se a palavra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 por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“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lab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.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18A26-A655-7531-9542-FAF7FE5BCA97}"/>
              </a:ext>
            </a:extLst>
          </p:cNvPr>
          <p:cNvSpPr txBox="1"/>
          <p:nvPr/>
        </p:nvSpPr>
        <p:spPr>
          <a:xfrm>
            <a:off x="3676476" y="3055641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1º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00DD89-7A1E-B211-EF8C-EE4D148F4A4C}"/>
              </a:ext>
            </a:extLst>
          </p:cNvPr>
          <p:cNvSpPr txBox="1"/>
          <p:nvPr/>
        </p:nvSpPr>
        <p:spPr>
          <a:xfrm>
            <a:off x="8666777" y="3006744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2º</a:t>
            </a:r>
          </a:p>
        </p:txBody>
      </p:sp>
      <p:sp>
        <p:nvSpPr>
          <p:cNvPr id="4" name="Google Shape;698;p60">
            <a:extLst>
              <a:ext uri="{FF2B5EF4-FFF2-40B4-BE49-F238E27FC236}">
                <a16:creationId xmlns:a16="http://schemas.microsoft.com/office/drawing/2014/main" id="{03555B33-ECF9-E046-5CEA-C4BE7D89D6F6}"/>
              </a:ext>
            </a:extLst>
          </p:cNvPr>
          <p:cNvSpPr txBox="1">
            <a:spLocks/>
          </p:cNvSpPr>
          <p:nvPr/>
        </p:nvSpPr>
        <p:spPr>
          <a:xfrm>
            <a:off x="1492721" y="-760869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 relativa aos ficheiros que serão utilizados</a:t>
            </a:r>
          </a:p>
        </p:txBody>
      </p:sp>
      <p:pic>
        <p:nvPicPr>
          <p:cNvPr id="5" name="Picture 8" descr="Ponto de exclamação - ícones de ui grátis">
            <a:extLst>
              <a:ext uri="{FF2B5EF4-FFF2-40B4-BE49-F238E27FC236}">
                <a16:creationId xmlns:a16="http://schemas.microsoft.com/office/drawing/2014/main" id="{C0480A9C-D066-7B0D-305F-84A9D5D69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1492721" y="-709077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onto de exclamação - ícones de ui grátis">
            <a:extLst>
              <a:ext uri="{FF2B5EF4-FFF2-40B4-BE49-F238E27FC236}">
                <a16:creationId xmlns:a16="http://schemas.microsoft.com/office/drawing/2014/main" id="{168BBE44-E637-8171-FCE2-972F04B1E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7753149" y="-700643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0D3DD-8016-80F9-233C-08701C43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153038" y="2478426"/>
            <a:ext cx="4371662" cy="185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5D502-BC95-B8D1-E2B8-B49929C11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400859" y="1867974"/>
            <a:ext cx="3800297" cy="284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762EFE-AD6E-23FE-1757-095658992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6074" r="2741" b="2880"/>
          <a:stretch/>
        </p:blipFill>
        <p:spPr bwMode="auto">
          <a:xfrm>
            <a:off x="-1302541" y="1327974"/>
            <a:ext cx="1008198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37E037-0775-45B4-DED8-52C20C7DCFDE}"/>
              </a:ext>
            </a:extLst>
          </p:cNvPr>
          <p:cNvSpPr txBox="1"/>
          <p:nvPr/>
        </p:nvSpPr>
        <p:spPr>
          <a:xfrm>
            <a:off x="-9288902" y="522650"/>
            <a:ext cx="8688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Em </a:t>
            </a:r>
            <a:r>
              <a:rPr lang="pt-PT" sz="1300" err="1">
                <a:solidFill>
                  <a:srgbClr val="080808"/>
                </a:solidFill>
                <a:latin typeface="Livvic" pitchFamily="2" charset="0"/>
              </a:rPr>
              <a:t>Python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é habitual utilizar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No entanto, neste caso, iremos recorrer a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ipynb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designados por 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notebooks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Estes apresentam a vantagem de permitir a organização do código em blocos interativos, facilitando a leitura, a execução faseada e a visualização imediata dos resultados (outputs).</a:t>
            </a:r>
            <a:endParaRPr lang="en-US" sz="1300" b="1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8" name="Picture 4" descr="Jupyter Notebook FIle Icon on Windows by whimian on DeviantArt">
            <a:extLst>
              <a:ext uri="{FF2B5EF4-FFF2-40B4-BE49-F238E27FC236}">
                <a16:creationId xmlns:a16="http://schemas.microsoft.com/office/drawing/2014/main" id="{1761627A-56B7-00BD-6FAD-945EE55F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3906" r="14876" b="5156"/>
          <a:stretch/>
        </p:blipFill>
        <p:spPr bwMode="auto">
          <a:xfrm>
            <a:off x="-5444425" y="1867006"/>
            <a:ext cx="85330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68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7D723DBF-BC48-0308-68EF-937CF62D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F48C-7B40-B2EE-5340-0B2F459E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2" y="2478426"/>
            <a:ext cx="4371662" cy="185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6D20E-3146-FF08-3C9B-E5FFA893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41" y="1867974"/>
            <a:ext cx="3800297" cy="284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1DC417-69F8-6D72-23D7-9715A417C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6074" r="2741" b="2880"/>
          <a:stretch/>
        </p:blipFill>
        <p:spPr bwMode="auto">
          <a:xfrm>
            <a:off x="8146259" y="1327974"/>
            <a:ext cx="1008198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92F18-B094-5BD9-6848-2D0E93E8353A}"/>
              </a:ext>
            </a:extLst>
          </p:cNvPr>
          <p:cNvSpPr txBox="1"/>
          <p:nvPr/>
        </p:nvSpPr>
        <p:spPr>
          <a:xfrm>
            <a:off x="159898" y="522650"/>
            <a:ext cx="8688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Em </a:t>
            </a:r>
            <a:r>
              <a:rPr lang="pt-PT" sz="1300" err="1">
                <a:solidFill>
                  <a:srgbClr val="080808"/>
                </a:solidFill>
                <a:latin typeface="Livvic" pitchFamily="2" charset="0"/>
              </a:rPr>
              <a:t>Python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é habitual utilizar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No entanto, neste caso, iremos recorrer a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ipynb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designados por 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notebooks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Estes apresentam a vantagem de permitir a organização do código em blocos interativos, facilitando a leitura, a execução faseada e a visualização imediata dos resultados (outputs).</a:t>
            </a:r>
            <a:endParaRPr lang="en-US" sz="1300" b="1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028" name="Picture 4" descr="Jupyter Notebook FIle Icon on Windows by whimian on DeviantArt">
            <a:extLst>
              <a:ext uri="{FF2B5EF4-FFF2-40B4-BE49-F238E27FC236}">
                <a16:creationId xmlns:a16="http://schemas.microsoft.com/office/drawing/2014/main" id="{9B467C9D-0FFF-5640-1EFF-8DF63EE4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3906" r="14876" b="5156"/>
          <a:stretch/>
        </p:blipFill>
        <p:spPr bwMode="auto">
          <a:xfrm>
            <a:off x="4004375" y="1867006"/>
            <a:ext cx="85330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B43F5D89-E2A0-5E60-3494-2E9323D7C679}"/>
              </a:ext>
            </a:extLst>
          </p:cNvPr>
          <p:cNvSpPr txBox="1">
            <a:spLocks/>
          </p:cNvSpPr>
          <p:nvPr/>
        </p:nvSpPr>
        <p:spPr>
          <a:xfrm>
            <a:off x="1492721" y="69711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 relativa aos ficheiros que serão utilizados</a:t>
            </a:r>
          </a:p>
        </p:txBody>
      </p:sp>
      <p:pic>
        <p:nvPicPr>
          <p:cNvPr id="1032" name="Picture 8" descr="Ponto de exclamação - ícones de ui grátis">
            <a:extLst>
              <a:ext uri="{FF2B5EF4-FFF2-40B4-BE49-F238E27FC236}">
                <a16:creationId xmlns:a16="http://schemas.microsoft.com/office/drawing/2014/main" id="{1AABC9A0-F870-63C1-003B-5343FE5D2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1492721" y="121503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Ponto de exclamação - ícones de ui grátis">
            <a:extLst>
              <a:ext uri="{FF2B5EF4-FFF2-40B4-BE49-F238E27FC236}">
                <a16:creationId xmlns:a16="http://schemas.microsoft.com/office/drawing/2014/main" id="{9E1A20BC-75AF-1D21-00B8-546F058B5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7753149" y="129937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698;p60">
            <a:extLst>
              <a:ext uri="{FF2B5EF4-FFF2-40B4-BE49-F238E27FC236}">
                <a16:creationId xmlns:a16="http://schemas.microsoft.com/office/drawing/2014/main" id="{5529F5EB-B3F9-10BA-6DF7-33461E7D3EDD}"/>
              </a:ext>
            </a:extLst>
          </p:cNvPr>
          <p:cNvSpPr txBox="1">
            <a:spLocks/>
          </p:cNvSpPr>
          <p:nvPr/>
        </p:nvSpPr>
        <p:spPr>
          <a:xfrm>
            <a:off x="11663977" y="73027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endParaRPr lang="pt-PT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 descr="A logo with orange circles and grey dots&#10;&#10;Description automatically generated">
            <a:extLst>
              <a:ext uri="{FF2B5EF4-FFF2-40B4-BE49-F238E27FC236}">
                <a16:creationId xmlns:a16="http://schemas.microsoft.com/office/drawing/2014/main" id="{781B9CD9-F6E9-3F1C-A77B-B32A678A8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2852" y="784711"/>
            <a:ext cx="2762250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402F5E-5D04-852A-825F-0EBEFF256C9C}"/>
              </a:ext>
            </a:extLst>
          </p:cNvPr>
          <p:cNvSpPr txBox="1"/>
          <p:nvPr/>
        </p:nvSpPr>
        <p:spPr>
          <a:xfrm>
            <a:off x="13045102" y="675055"/>
            <a:ext cx="622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Ambiente interativo para escrever e executar código em blocos (células)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Usado em áreas como ciência de dados, </a:t>
            </a:r>
            <a:r>
              <a:rPr lang="pt-PT" err="1">
                <a:latin typeface="Livvic" pitchFamily="2" charset="0"/>
              </a:rPr>
              <a:t>machine</a:t>
            </a:r>
            <a:r>
              <a:rPr lang="pt-PT">
                <a:latin typeface="Livvic" pitchFamily="2" charset="0"/>
              </a:rPr>
              <a:t> </a:t>
            </a:r>
            <a:r>
              <a:rPr lang="pt-PT" err="1">
                <a:latin typeface="Livvic" pitchFamily="2" charset="0"/>
              </a:rPr>
              <a:t>learning</a:t>
            </a:r>
            <a:r>
              <a:rPr lang="pt-PT">
                <a:latin typeface="Livvic" pitchFamily="2" charset="0"/>
              </a:rPr>
              <a:t> e ensino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Permite combinar código, texto, gráficos e fórmulas matemáticas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Ideal para experimentação, análise de dados e apresentação de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uma versão mais avançada e atualizada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616616-1B79-28F8-9BAE-4DC3C97C2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0500" y="3055641"/>
            <a:ext cx="3901815" cy="1146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F8B430-6F5D-FE88-2CEA-0D344A9AD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80951" y="3055641"/>
            <a:ext cx="4784949" cy="114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2F5BE2-DCAC-8E6C-ACF7-BC252B139EAE}"/>
              </a:ext>
            </a:extLst>
          </p:cNvPr>
          <p:cNvSpPr txBox="1"/>
          <p:nvPr/>
        </p:nvSpPr>
        <p:spPr>
          <a:xfrm>
            <a:off x="10835736" y="2682439"/>
            <a:ext cx="293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pip install notebook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122B8C-C597-CA4C-CEFF-811A6B4F08C0}"/>
              </a:ext>
            </a:extLst>
          </p:cNvPr>
          <p:cNvSpPr txBox="1"/>
          <p:nvPr/>
        </p:nvSpPr>
        <p:spPr>
          <a:xfrm>
            <a:off x="15814528" y="2682438"/>
            <a:ext cx="197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python -m notebook</a:t>
            </a:r>
          </a:p>
        </p:txBody>
      </p:sp>
      <p:cxnSp>
        <p:nvCxnSpPr>
          <p:cNvPr id="2976" name="Straight Connector 2975">
            <a:extLst>
              <a:ext uri="{FF2B5EF4-FFF2-40B4-BE49-F238E27FC236}">
                <a16:creationId xmlns:a16="http://schemas.microsoft.com/office/drawing/2014/main" id="{472762FC-0563-5CBD-DAE6-22638F90D773}"/>
              </a:ext>
            </a:extLst>
          </p:cNvPr>
          <p:cNvCxnSpPr>
            <a:cxnSpLocks/>
          </p:cNvCxnSpPr>
          <p:nvPr/>
        </p:nvCxnSpPr>
        <p:spPr>
          <a:xfrm>
            <a:off x="12237813" y="2489476"/>
            <a:ext cx="5076825" cy="0"/>
          </a:xfrm>
          <a:prstGeom prst="line">
            <a:avLst/>
          </a:prstGeom>
          <a:ln>
            <a:solidFill>
              <a:srgbClr val="08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7" name="TextBox 2976">
            <a:extLst>
              <a:ext uri="{FF2B5EF4-FFF2-40B4-BE49-F238E27FC236}">
                <a16:creationId xmlns:a16="http://schemas.microsoft.com/office/drawing/2014/main" id="{85D2229C-B15F-F40C-D6CF-9FCC11074D95}"/>
              </a:ext>
            </a:extLst>
          </p:cNvPr>
          <p:cNvSpPr txBox="1"/>
          <p:nvPr/>
        </p:nvSpPr>
        <p:spPr>
          <a:xfrm>
            <a:off x="10350500" y="4343281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instalação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JupyterLab</a:t>
            </a:r>
            <a:r>
              <a:rPr lang="pt-PT">
                <a:latin typeface="Livvic" pitchFamily="2" charset="0"/>
              </a:rPr>
              <a:t> é semelhante à do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Notebook</a:t>
            </a:r>
            <a:r>
              <a:rPr lang="pt-PT">
                <a:latin typeface="Livvic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A única diferença é que, nos comandos, substitui-se a palavra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 por 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“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jupyter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</a:t>
            </a:r>
            <a:r>
              <a:rPr lang="pt-PT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lab</a:t>
            </a:r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"</a:t>
            </a:r>
            <a:r>
              <a:rPr lang="pt-PT">
                <a:latin typeface="Livvic" pitchFamily="2" charset="0"/>
              </a:rPr>
              <a:t>.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sp>
        <p:nvSpPr>
          <p:cNvPr id="2978" name="TextBox 2977">
            <a:extLst>
              <a:ext uri="{FF2B5EF4-FFF2-40B4-BE49-F238E27FC236}">
                <a16:creationId xmlns:a16="http://schemas.microsoft.com/office/drawing/2014/main" id="{0114F0B6-34FB-E892-7820-6F7BD8A3A1FD}"/>
              </a:ext>
            </a:extLst>
          </p:cNvPr>
          <p:cNvSpPr txBox="1"/>
          <p:nvPr/>
        </p:nvSpPr>
        <p:spPr>
          <a:xfrm>
            <a:off x="13912676" y="3055641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1º</a:t>
            </a:r>
          </a:p>
        </p:txBody>
      </p:sp>
      <p:sp>
        <p:nvSpPr>
          <p:cNvPr id="2979" name="TextBox 2978">
            <a:extLst>
              <a:ext uri="{FF2B5EF4-FFF2-40B4-BE49-F238E27FC236}">
                <a16:creationId xmlns:a16="http://schemas.microsoft.com/office/drawing/2014/main" id="{FC93C913-47E0-58A2-74C8-8C7E680113D9}"/>
              </a:ext>
            </a:extLst>
          </p:cNvPr>
          <p:cNvSpPr txBox="1"/>
          <p:nvPr/>
        </p:nvSpPr>
        <p:spPr>
          <a:xfrm>
            <a:off x="18902977" y="3006744"/>
            <a:ext cx="36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2º</a:t>
            </a:r>
          </a:p>
        </p:txBody>
      </p:sp>
      <p:sp>
        <p:nvSpPr>
          <p:cNvPr id="2980" name="Google Shape;698;p60">
            <a:extLst>
              <a:ext uri="{FF2B5EF4-FFF2-40B4-BE49-F238E27FC236}">
                <a16:creationId xmlns:a16="http://schemas.microsoft.com/office/drawing/2014/main" id="{572DF8B7-75B7-425A-533B-F4EEAEBE9A15}"/>
              </a:ext>
            </a:extLst>
          </p:cNvPr>
          <p:cNvSpPr txBox="1">
            <a:spLocks/>
          </p:cNvSpPr>
          <p:nvPr/>
        </p:nvSpPr>
        <p:spPr>
          <a:xfrm>
            <a:off x="3108450" y="5798114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81" name="Picture 2" descr="Visual Studio Code - Wikipedia">
            <a:extLst>
              <a:ext uri="{FF2B5EF4-FFF2-40B4-BE49-F238E27FC236}">
                <a16:creationId xmlns:a16="http://schemas.microsoft.com/office/drawing/2014/main" id="{F155C76F-DADF-A3A0-6F7F-58F70C89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575458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2" name="Picture 2981">
            <a:extLst>
              <a:ext uri="{FF2B5EF4-FFF2-40B4-BE49-F238E27FC236}">
                <a16:creationId xmlns:a16="http://schemas.microsoft.com/office/drawing/2014/main" id="{5E8491C9-9618-2C2F-6D49-0D79BAB9B93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95" r="29271" b="23347"/>
          <a:stretch/>
        </p:blipFill>
        <p:spPr>
          <a:xfrm>
            <a:off x="343850" y="6629989"/>
            <a:ext cx="7656199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83" name="Picture 2982">
            <a:extLst>
              <a:ext uri="{FF2B5EF4-FFF2-40B4-BE49-F238E27FC236}">
                <a16:creationId xmlns:a16="http://schemas.microsoft.com/office/drawing/2014/main" id="{B0448D3E-A03D-D67E-E9D3-6368B1CA1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0253" b="-1"/>
          <a:stretch/>
        </p:blipFill>
        <p:spPr>
          <a:xfrm>
            <a:off x="8000048" y="6629989"/>
            <a:ext cx="800101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84" name="Picture 2" descr="cursor de mão do mouse 1199654 PNG">
            <a:extLst>
              <a:ext uri="{FF2B5EF4-FFF2-40B4-BE49-F238E27FC236}">
                <a16:creationId xmlns:a16="http://schemas.microsoft.com/office/drawing/2014/main" id="{680BC46F-1BA9-F489-235E-372678FD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89" y="8526571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6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2C6FA989-81E7-A5FF-7133-B010D270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E16A4A36-E8CE-BEA8-145A-80F116C5F445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8EB947CC-BB3F-D638-83F9-3CA89585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4FC6A-7EF0-15F6-4051-B5C1C5ED84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29271" b="23347"/>
          <a:stretch/>
        </p:blipFill>
        <p:spPr>
          <a:xfrm>
            <a:off x="343850" y="1027471"/>
            <a:ext cx="7656199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91C5D8-D96E-CA65-FDD7-0F008262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253" b="-1"/>
          <a:stretch/>
        </p:blipFill>
        <p:spPr>
          <a:xfrm>
            <a:off x="8000048" y="1027471"/>
            <a:ext cx="800101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 descr="cursor de mão do mouse 1199654 PNG">
            <a:extLst>
              <a:ext uri="{FF2B5EF4-FFF2-40B4-BE49-F238E27FC236}">
                <a16:creationId xmlns:a16="http://schemas.microsoft.com/office/drawing/2014/main" id="{0675089B-AD5B-55D9-44BF-1867962D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89" y="2924053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9A5C36-234C-4EFF-5CD6-7D092C29D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62" y="-2833806"/>
            <a:ext cx="4371662" cy="185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563116-D9C4-018A-7091-36ADCCAA9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941" y="-3444258"/>
            <a:ext cx="3800297" cy="284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5202EA2-668D-7675-583A-6E4A334E1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6074" r="2741" b="2880"/>
          <a:stretch/>
        </p:blipFill>
        <p:spPr bwMode="auto">
          <a:xfrm>
            <a:off x="8146259" y="-3984258"/>
            <a:ext cx="1008198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0" name="TextBox 2979">
            <a:extLst>
              <a:ext uri="{FF2B5EF4-FFF2-40B4-BE49-F238E27FC236}">
                <a16:creationId xmlns:a16="http://schemas.microsoft.com/office/drawing/2014/main" id="{DC3E629D-A014-5077-8BEF-E18B6A9861FB}"/>
              </a:ext>
            </a:extLst>
          </p:cNvPr>
          <p:cNvSpPr txBox="1"/>
          <p:nvPr/>
        </p:nvSpPr>
        <p:spPr>
          <a:xfrm>
            <a:off x="159898" y="-4789582"/>
            <a:ext cx="8688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Em </a:t>
            </a:r>
            <a:r>
              <a:rPr lang="pt-PT" sz="1300" err="1">
                <a:solidFill>
                  <a:srgbClr val="080808"/>
                </a:solidFill>
                <a:latin typeface="Livvic" pitchFamily="2" charset="0"/>
              </a:rPr>
              <a:t>Python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é habitual utilizar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py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No entanto, neste caso, iremos recorrer a ficheiros com a extensão </a:t>
            </a:r>
            <a:r>
              <a:rPr lang="pt-PT" sz="1300" b="1" i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.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ipynb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, designados por </a:t>
            </a:r>
            <a:r>
              <a:rPr lang="pt-PT" sz="1300" b="1" i="1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notebooks</a:t>
            </a: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>
                <a:solidFill>
                  <a:srgbClr val="080808"/>
                </a:solidFill>
                <a:latin typeface="Livvic" pitchFamily="2" charset="0"/>
              </a:rPr>
              <a:t>Estes apresentam a vantagem de permitir a organização do código em blocos interativos, facilitando a leitura, a execução faseada e a visualização imediata dos resultados (outputs).</a:t>
            </a:r>
            <a:endParaRPr lang="en-US" sz="1300" b="1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2981" name="Picture 4" descr="Jupyter Notebook FIle Icon on Windows by whimian on DeviantArt">
            <a:extLst>
              <a:ext uri="{FF2B5EF4-FFF2-40B4-BE49-F238E27FC236}">
                <a16:creationId xmlns:a16="http://schemas.microsoft.com/office/drawing/2014/main" id="{569AEA48-FE15-07A2-9737-96BE77A50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3906" r="14876" b="5156"/>
          <a:stretch/>
        </p:blipFill>
        <p:spPr bwMode="auto">
          <a:xfrm>
            <a:off x="4004375" y="-3445226"/>
            <a:ext cx="85330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2" name="Google Shape;698;p60">
            <a:extLst>
              <a:ext uri="{FF2B5EF4-FFF2-40B4-BE49-F238E27FC236}">
                <a16:creationId xmlns:a16="http://schemas.microsoft.com/office/drawing/2014/main" id="{64B8A090-3620-A148-B9FB-93092AFA9104}"/>
              </a:ext>
            </a:extLst>
          </p:cNvPr>
          <p:cNvSpPr txBox="1">
            <a:spLocks/>
          </p:cNvSpPr>
          <p:nvPr/>
        </p:nvSpPr>
        <p:spPr>
          <a:xfrm>
            <a:off x="1492721" y="-5242521"/>
            <a:ext cx="6349406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Informação relativa aos ficheiros que serão utilizados</a:t>
            </a:r>
          </a:p>
        </p:txBody>
      </p:sp>
      <p:pic>
        <p:nvPicPr>
          <p:cNvPr id="2983" name="Picture 8" descr="Ponto de exclamação - ícones de ui grátis">
            <a:extLst>
              <a:ext uri="{FF2B5EF4-FFF2-40B4-BE49-F238E27FC236}">
                <a16:creationId xmlns:a16="http://schemas.microsoft.com/office/drawing/2014/main" id="{26DE713C-D5EE-0B01-55B5-EE8776CD7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1492721" y="-5190729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4" name="Picture 8" descr="Ponto de exclamação - ícones de ui grátis">
            <a:extLst>
              <a:ext uri="{FF2B5EF4-FFF2-40B4-BE49-F238E27FC236}">
                <a16:creationId xmlns:a16="http://schemas.microsoft.com/office/drawing/2014/main" id="{FB6B2307-EF9C-8EDA-126E-6C59B8D1D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r="37656"/>
          <a:stretch/>
        </p:blipFill>
        <p:spPr bwMode="auto">
          <a:xfrm>
            <a:off x="7753149" y="-5182295"/>
            <a:ext cx="9056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2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4C607F4A-914F-6EE2-7A5A-3EAD9EE9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0B6B17D7-602A-2FD0-B103-2A2E5C494AB2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67724349-1D42-CB58-756E-1409C9A3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21DEE3-24BE-4CFA-ECCE-419104DF91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92608" b="23347"/>
          <a:stretch/>
        </p:blipFill>
        <p:spPr>
          <a:xfrm>
            <a:off x="343851" y="1027471"/>
            <a:ext cx="800102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6ECA40-370C-D3CC-2357-D1179CA768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8" r="2" b="-1"/>
          <a:stretch/>
        </p:blipFill>
        <p:spPr>
          <a:xfrm>
            <a:off x="1143954" y="1027471"/>
            <a:ext cx="7656196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F782BAA6-D783-89A2-6FB6-45011BF50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51" y="122813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2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9B3EE790-05DE-850C-6CAA-79B6A429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1EAB0DB7-6B9D-A898-B143-6D8AB0E880F6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3E4EFE30-383D-46B2-8F68-E8EFC34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D377D-256D-CA75-6090-36899D013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92608" b="23347"/>
          <a:stretch/>
        </p:blipFill>
        <p:spPr>
          <a:xfrm>
            <a:off x="343851" y="1027471"/>
            <a:ext cx="800102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0BB8DF-7178-C2FC-C1D2-3A5D71A865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8" r="2" b="-1"/>
          <a:stretch/>
        </p:blipFill>
        <p:spPr>
          <a:xfrm>
            <a:off x="1143954" y="1027471"/>
            <a:ext cx="7656196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6EACB01E-0F9B-69CE-8B02-EBA44FAA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51" y="122813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6AC0D-E390-FF26-F997-87750BF9B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03810" y="1027471"/>
            <a:ext cx="7289434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EBE91-F3D4-4270-EFA2-0E2D4E3C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0" r="-627"/>
          <a:stretch/>
        </p:blipFill>
        <p:spPr>
          <a:xfrm>
            <a:off x="-1014377" y="1027471"/>
            <a:ext cx="45719" cy="3920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2C412D-7E06-C622-4A9A-4F367F34E438}"/>
              </a:ext>
            </a:extLst>
          </p:cNvPr>
          <p:cNvSpPr/>
          <p:nvPr/>
        </p:nvSpPr>
        <p:spPr>
          <a:xfrm>
            <a:off x="-8266991" y="1921669"/>
            <a:ext cx="113274" cy="1309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38B78733-E246-EA11-8E71-733CC241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21380797-C26B-0E16-F9D5-6D8C370798C6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EF236528-464D-01F5-FACD-700F0E3B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94F43-4E25-C5E7-A8A0-90A6A8D2F0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" r="92608" b="23347"/>
          <a:stretch/>
        </p:blipFill>
        <p:spPr>
          <a:xfrm>
            <a:off x="9995859" y="1027471"/>
            <a:ext cx="800102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DADF60-2A1E-6B16-2D83-3B3688B855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8" r="2" b="-1"/>
          <a:stretch/>
        </p:blipFill>
        <p:spPr>
          <a:xfrm>
            <a:off x="10795962" y="1027471"/>
            <a:ext cx="7656196" cy="392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ED0F19-A27E-2E7E-682F-10A919300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3" y="1027471"/>
            <a:ext cx="7289434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CE82C2D4-4452-70E0-57B6-DE3177DA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3044" y="1566431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5056B-377D-49FD-1AC9-BCE495A08F2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0" r="-627"/>
          <a:stretch/>
        </p:blipFill>
        <p:spPr>
          <a:xfrm>
            <a:off x="8216716" y="1027471"/>
            <a:ext cx="45719" cy="392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4D3A2-B897-8B1D-3AD3-DFA3F1538480}"/>
              </a:ext>
            </a:extLst>
          </p:cNvPr>
          <p:cNvSpPr/>
          <p:nvPr/>
        </p:nvSpPr>
        <p:spPr>
          <a:xfrm>
            <a:off x="961721" y="1921669"/>
            <a:ext cx="113274" cy="12144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A16F0666-D1A8-E9D2-0789-5930B5B2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98;p60">
            <a:extLst>
              <a:ext uri="{FF2B5EF4-FFF2-40B4-BE49-F238E27FC236}">
                <a16:creationId xmlns:a16="http://schemas.microsoft.com/office/drawing/2014/main" id="{D41775AF-7625-83AB-0DE6-C5235C2E73D0}"/>
              </a:ext>
            </a:extLst>
          </p:cNvPr>
          <p:cNvSpPr txBox="1">
            <a:spLocks/>
          </p:cNvSpPr>
          <p:nvPr/>
        </p:nvSpPr>
        <p:spPr>
          <a:xfrm>
            <a:off x="3108450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 Studio Code - Wikipedia">
            <a:extLst>
              <a:ext uri="{FF2B5EF4-FFF2-40B4-BE49-F238E27FC236}">
                <a16:creationId xmlns:a16="http://schemas.microsoft.com/office/drawing/2014/main" id="{962187E2-5616-D6F5-5F6B-795D4673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0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0BB1F-F72A-B074-6225-6A14EB03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" r="-72"/>
          <a:stretch/>
        </p:blipFill>
        <p:spPr>
          <a:xfrm>
            <a:off x="927282" y="1027504"/>
            <a:ext cx="7289435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cursor de mão do mouse 1199654 PNG">
            <a:extLst>
              <a:ext uri="{FF2B5EF4-FFF2-40B4-BE49-F238E27FC236}">
                <a16:creationId xmlns:a16="http://schemas.microsoft.com/office/drawing/2014/main" id="{9C34D0E5-E096-F1E0-7315-3C5205851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45035" y="93229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665942-D5B9-AC0F-B904-444A1F69DCA6}"/>
              </a:ext>
            </a:extLst>
          </p:cNvPr>
          <p:cNvSpPr/>
          <p:nvPr/>
        </p:nvSpPr>
        <p:spPr>
          <a:xfrm>
            <a:off x="1111250" y="172658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285B7-E4CC-BE05-D29E-30BD759C34AD}"/>
              </a:ext>
            </a:extLst>
          </p:cNvPr>
          <p:cNvSpPr/>
          <p:nvPr/>
        </p:nvSpPr>
        <p:spPr>
          <a:xfrm>
            <a:off x="1111250" y="2003115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66B69-A6CF-A91D-A06A-93743E2E7208}"/>
              </a:ext>
            </a:extLst>
          </p:cNvPr>
          <p:cNvSpPr/>
          <p:nvPr/>
        </p:nvSpPr>
        <p:spPr>
          <a:xfrm>
            <a:off x="1111250" y="227965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A6D1BF-E495-AA29-7823-C633542BC9B9}"/>
              </a:ext>
            </a:extLst>
          </p:cNvPr>
          <p:cNvSpPr/>
          <p:nvPr/>
        </p:nvSpPr>
        <p:spPr>
          <a:xfrm>
            <a:off x="1195084" y="1331119"/>
            <a:ext cx="171754" cy="7381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9F0397-257F-7677-5ADF-2996BC3A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270" y="77470"/>
            <a:ext cx="2535556" cy="75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4698F5-7C42-612B-4DDC-DE81E4981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470671" y="1066800"/>
            <a:ext cx="6842357" cy="384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8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>
          <a:extLst>
            <a:ext uri="{FF2B5EF4-FFF2-40B4-BE49-F238E27FC236}">
              <a16:creationId xmlns:a16="http://schemas.microsoft.com/office/drawing/2014/main" id="{E94E84AF-F1F0-B020-71DB-78D81BD0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E708081-2AD3-703F-6F93-0876AE5D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22" y="77470"/>
            <a:ext cx="2535556" cy="75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77A96-9884-9FD1-5834-9281CE1DC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21" y="1066800"/>
            <a:ext cx="6842357" cy="384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B92C4C29-6C66-EE6B-BC54-D332EFB0230D}"/>
              </a:ext>
            </a:extLst>
          </p:cNvPr>
          <p:cNvSpPr txBox="1">
            <a:spLocks/>
          </p:cNvSpPr>
          <p:nvPr/>
        </p:nvSpPr>
        <p:spPr>
          <a:xfrm>
            <a:off x="12049257" y="195596"/>
            <a:ext cx="307810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pt-PT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2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pt-PT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Visual Studio Code - Wikipedia">
            <a:extLst>
              <a:ext uri="{FF2B5EF4-FFF2-40B4-BE49-F238E27FC236}">
                <a16:creationId xmlns:a16="http://schemas.microsoft.com/office/drawing/2014/main" id="{69D86E4E-B779-5B02-E94F-999F6369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257" y="15206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5F4E78-98E1-2391-5768-BAA6CB477A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4" r="-72"/>
          <a:stretch/>
        </p:blipFill>
        <p:spPr>
          <a:xfrm>
            <a:off x="9868089" y="1027504"/>
            <a:ext cx="7289435" cy="392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2" descr="cursor de mão do mouse 1199654 PNG">
            <a:extLst>
              <a:ext uri="{FF2B5EF4-FFF2-40B4-BE49-F238E27FC236}">
                <a16:creationId xmlns:a16="http://schemas.microsoft.com/office/drawing/2014/main" id="{C2DD508E-2AF2-DB64-49DE-D26749C3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85842" y="932296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F04309-936F-E3AC-EB92-D3A1C12F2D96}"/>
              </a:ext>
            </a:extLst>
          </p:cNvPr>
          <p:cNvSpPr/>
          <p:nvPr/>
        </p:nvSpPr>
        <p:spPr>
          <a:xfrm>
            <a:off x="10052057" y="172658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88C24-1E33-7629-8856-661B65E30AB2}"/>
              </a:ext>
            </a:extLst>
          </p:cNvPr>
          <p:cNvSpPr/>
          <p:nvPr/>
        </p:nvSpPr>
        <p:spPr>
          <a:xfrm>
            <a:off x="10052057" y="2003115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DD87DA-77AF-C980-D295-73F49D07040D}"/>
              </a:ext>
            </a:extLst>
          </p:cNvPr>
          <p:cNvSpPr/>
          <p:nvPr/>
        </p:nvSpPr>
        <p:spPr>
          <a:xfrm>
            <a:off x="10052057" y="2279650"/>
            <a:ext cx="1727198" cy="2511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19E7A-16A9-7909-BB95-768263AF7016}"/>
              </a:ext>
            </a:extLst>
          </p:cNvPr>
          <p:cNvSpPr/>
          <p:nvPr/>
        </p:nvSpPr>
        <p:spPr>
          <a:xfrm>
            <a:off x="10135891" y="1331119"/>
            <a:ext cx="171754" cy="7381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ORIX Growth Capital Invests in Anaconda | ORIX Group (USA)">
            <a:extLst>
              <a:ext uri="{FF2B5EF4-FFF2-40B4-BE49-F238E27FC236}">
                <a16:creationId xmlns:a16="http://schemas.microsoft.com/office/drawing/2014/main" id="{9C1007DD-D5B9-F723-2254-CAACC521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5896" y="0"/>
            <a:ext cx="3714750" cy="11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aconda Download Free for Windows 7, 8, 10 | Get Into Pc">
            <a:extLst>
              <a:ext uri="{FF2B5EF4-FFF2-40B4-BE49-F238E27FC236}">
                <a16:creationId xmlns:a16="http://schemas.microsoft.com/office/drawing/2014/main" id="{D77ADD93-73C5-D05F-52A3-8C87B5E3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3696" y="1286083"/>
            <a:ext cx="6610350" cy="3363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0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IX Growth Capital Invests in Anaconda | ORIX Group (USA)">
            <a:hlinkClick r:id="rId2"/>
            <a:extLst>
              <a:ext uri="{FF2B5EF4-FFF2-40B4-BE49-F238E27FC236}">
                <a16:creationId xmlns:a16="http://schemas.microsoft.com/office/drawing/2014/main" id="{3E7F1651-B75D-76A4-278B-0A2A7E12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714750" cy="11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conda Download Free for Windows 7, 8, 10 | Get Into Pc">
            <a:extLst>
              <a:ext uri="{FF2B5EF4-FFF2-40B4-BE49-F238E27FC236}">
                <a16:creationId xmlns:a16="http://schemas.microsoft.com/office/drawing/2014/main" id="{53860845-48DC-8051-1897-AABB7417F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286083"/>
            <a:ext cx="6610350" cy="3363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5F6DB-553C-0CC4-5946-5A9D171A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143" y="77470"/>
            <a:ext cx="2535556" cy="75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0D9B1-BA96-1CF1-401A-AAC42742F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742" y="1066800"/>
            <a:ext cx="6842357" cy="384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21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>
          <a:extLst>
            <a:ext uri="{FF2B5EF4-FFF2-40B4-BE49-F238E27FC236}">
              <a16:creationId xmlns:a16="http://schemas.microsoft.com/office/drawing/2014/main" id="{B977B4A9-98F9-8246-6B65-F6CFC970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>
            <a:extLst>
              <a:ext uri="{FF2B5EF4-FFF2-40B4-BE49-F238E27FC236}">
                <a16:creationId xmlns:a16="http://schemas.microsoft.com/office/drawing/2014/main" id="{38FBB0ED-CEE2-ED8E-DCDE-CC5F04823533}"/>
              </a:ext>
            </a:extLst>
          </p:cNvPr>
          <p:cNvSpPr/>
          <p:nvPr/>
        </p:nvSpPr>
        <p:spPr>
          <a:xfrm>
            <a:off x="16656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>
            <a:extLst>
              <a:ext uri="{FF2B5EF4-FFF2-40B4-BE49-F238E27FC236}">
                <a16:creationId xmlns:a16="http://schemas.microsoft.com/office/drawing/2014/main" id="{5405AE0B-085D-1081-F493-5826E3AC8E6E}"/>
              </a:ext>
            </a:extLst>
          </p:cNvPr>
          <p:cNvSpPr/>
          <p:nvPr/>
        </p:nvSpPr>
        <p:spPr>
          <a:xfrm>
            <a:off x="16655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>
            <a:extLst>
              <a:ext uri="{FF2B5EF4-FFF2-40B4-BE49-F238E27FC236}">
                <a16:creationId xmlns:a16="http://schemas.microsoft.com/office/drawing/2014/main" id="{5D72C5D6-01C1-C342-655F-1C00515E2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350" y="2415825"/>
            <a:ext cx="3538852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à programação</a:t>
            </a:r>
            <a:endParaRPr/>
          </a:p>
        </p:txBody>
      </p:sp>
      <p:sp>
        <p:nvSpPr>
          <p:cNvPr id="502" name="Google Shape;502;p58">
            <a:extLst>
              <a:ext uri="{FF2B5EF4-FFF2-40B4-BE49-F238E27FC236}">
                <a16:creationId xmlns:a16="http://schemas.microsoft.com/office/drawing/2014/main" id="{AE2A8049-E571-4B11-B476-0C031D89351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656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>
            <a:extLst>
              <a:ext uri="{FF2B5EF4-FFF2-40B4-BE49-F238E27FC236}">
                <a16:creationId xmlns:a16="http://schemas.microsoft.com/office/drawing/2014/main" id="{35D8D284-BB14-7015-45B6-0D9D201B48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400" y="3762219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programar e quais as suas vantagens?</a:t>
            </a:r>
            <a:endParaRPr/>
          </a:p>
        </p:txBody>
      </p:sp>
      <p:grpSp>
        <p:nvGrpSpPr>
          <p:cNvPr id="644" name="Google Shape;514;p59">
            <a:extLst>
              <a:ext uri="{FF2B5EF4-FFF2-40B4-BE49-F238E27FC236}">
                <a16:creationId xmlns:a16="http://schemas.microsoft.com/office/drawing/2014/main" id="{D315E907-270B-9B5D-661E-851D6D7173A5}"/>
              </a:ext>
            </a:extLst>
          </p:cNvPr>
          <p:cNvGrpSpPr/>
          <p:nvPr/>
        </p:nvGrpSpPr>
        <p:grpSpPr>
          <a:xfrm>
            <a:off x="557645" y="-3138617"/>
            <a:ext cx="8028710" cy="2183823"/>
            <a:chOff x="3013175" y="4489825"/>
            <a:chExt cx="1829000" cy="982850"/>
          </a:xfrm>
        </p:grpSpPr>
        <p:sp>
          <p:nvSpPr>
            <p:cNvPr id="645" name="Google Shape;515;p59">
              <a:extLst>
                <a:ext uri="{FF2B5EF4-FFF2-40B4-BE49-F238E27FC236}">
                  <a16:creationId xmlns:a16="http://schemas.microsoft.com/office/drawing/2014/main" id="{703DAA8B-2117-ECE5-7E4B-EB0885DCD750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16;p59">
              <a:extLst>
                <a:ext uri="{FF2B5EF4-FFF2-40B4-BE49-F238E27FC236}">
                  <a16:creationId xmlns:a16="http://schemas.microsoft.com/office/drawing/2014/main" id="{1650A3F2-C36E-125C-D42A-5C00E97383F9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17;p59">
              <a:extLst>
                <a:ext uri="{FF2B5EF4-FFF2-40B4-BE49-F238E27FC236}">
                  <a16:creationId xmlns:a16="http://schemas.microsoft.com/office/drawing/2014/main" id="{C4C5A631-6C95-C8F9-99AB-C34BACCC407A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18;p59">
              <a:extLst>
                <a:ext uri="{FF2B5EF4-FFF2-40B4-BE49-F238E27FC236}">
                  <a16:creationId xmlns:a16="http://schemas.microsoft.com/office/drawing/2014/main" id="{12F9B3C6-25A8-C5F9-E817-1D181251ABAF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19;p59">
              <a:extLst>
                <a:ext uri="{FF2B5EF4-FFF2-40B4-BE49-F238E27FC236}">
                  <a16:creationId xmlns:a16="http://schemas.microsoft.com/office/drawing/2014/main" id="{4D701824-600E-970B-BA6F-9E8D48320133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20;p59">
              <a:extLst>
                <a:ext uri="{FF2B5EF4-FFF2-40B4-BE49-F238E27FC236}">
                  <a16:creationId xmlns:a16="http://schemas.microsoft.com/office/drawing/2014/main" id="{67A46D0B-F77F-EE9D-693D-62636F107D47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21;p59">
              <a:extLst>
                <a:ext uri="{FF2B5EF4-FFF2-40B4-BE49-F238E27FC236}">
                  <a16:creationId xmlns:a16="http://schemas.microsoft.com/office/drawing/2014/main" id="{2FBA9F6D-5CD2-7D85-D897-1AAE6790F2E8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22;p59">
              <a:extLst>
                <a:ext uri="{FF2B5EF4-FFF2-40B4-BE49-F238E27FC236}">
                  <a16:creationId xmlns:a16="http://schemas.microsoft.com/office/drawing/2014/main" id="{C68608DB-89CE-1DD7-1666-23D4160DFC7D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23;p59">
              <a:extLst>
                <a:ext uri="{FF2B5EF4-FFF2-40B4-BE49-F238E27FC236}">
                  <a16:creationId xmlns:a16="http://schemas.microsoft.com/office/drawing/2014/main" id="{1B938581-6AAC-BDC2-AF6F-470758907FC7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24;p59">
              <a:extLst>
                <a:ext uri="{FF2B5EF4-FFF2-40B4-BE49-F238E27FC236}">
                  <a16:creationId xmlns:a16="http://schemas.microsoft.com/office/drawing/2014/main" id="{0D539174-0781-034D-DC09-C0B7364E0B87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25;p59">
              <a:extLst>
                <a:ext uri="{FF2B5EF4-FFF2-40B4-BE49-F238E27FC236}">
                  <a16:creationId xmlns:a16="http://schemas.microsoft.com/office/drawing/2014/main" id="{15B7B9AC-B721-77F4-64B7-CC49EB785DC9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26;p59">
              <a:extLst>
                <a:ext uri="{FF2B5EF4-FFF2-40B4-BE49-F238E27FC236}">
                  <a16:creationId xmlns:a16="http://schemas.microsoft.com/office/drawing/2014/main" id="{77F5C3FD-D0C2-704B-A1E4-1452BD9DBFDF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27;p59">
              <a:extLst>
                <a:ext uri="{FF2B5EF4-FFF2-40B4-BE49-F238E27FC236}">
                  <a16:creationId xmlns:a16="http://schemas.microsoft.com/office/drawing/2014/main" id="{E63746C9-FE0C-9780-D6AF-DCDE04B03A4D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28;p59">
              <a:extLst>
                <a:ext uri="{FF2B5EF4-FFF2-40B4-BE49-F238E27FC236}">
                  <a16:creationId xmlns:a16="http://schemas.microsoft.com/office/drawing/2014/main" id="{4D24A1D6-954B-22B3-7CAA-707E433C90EB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29;p59">
              <a:extLst>
                <a:ext uri="{FF2B5EF4-FFF2-40B4-BE49-F238E27FC236}">
                  <a16:creationId xmlns:a16="http://schemas.microsoft.com/office/drawing/2014/main" id="{9A6FECD7-2424-8D9B-1CA1-090BF85D8E8D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30;p59">
              <a:extLst>
                <a:ext uri="{FF2B5EF4-FFF2-40B4-BE49-F238E27FC236}">
                  <a16:creationId xmlns:a16="http://schemas.microsoft.com/office/drawing/2014/main" id="{2F9F445E-4BD9-20F0-1F20-B18F27EDA55C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31;p59">
              <a:extLst>
                <a:ext uri="{FF2B5EF4-FFF2-40B4-BE49-F238E27FC236}">
                  <a16:creationId xmlns:a16="http://schemas.microsoft.com/office/drawing/2014/main" id="{FD6977FE-8A4E-2265-DF24-CBE007742061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32;p59">
              <a:extLst>
                <a:ext uri="{FF2B5EF4-FFF2-40B4-BE49-F238E27FC236}">
                  <a16:creationId xmlns:a16="http://schemas.microsoft.com/office/drawing/2014/main" id="{7DC53111-759D-1692-0444-FC5D93D2FAF6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33;p59">
              <a:extLst>
                <a:ext uri="{FF2B5EF4-FFF2-40B4-BE49-F238E27FC236}">
                  <a16:creationId xmlns:a16="http://schemas.microsoft.com/office/drawing/2014/main" id="{C5134FF7-6F4A-0EB6-5A9E-3D0E9E1D3BFF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34;p59">
              <a:extLst>
                <a:ext uri="{FF2B5EF4-FFF2-40B4-BE49-F238E27FC236}">
                  <a16:creationId xmlns:a16="http://schemas.microsoft.com/office/drawing/2014/main" id="{EE40153C-0734-4128-7468-2BCFFCA31865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35;p59">
              <a:extLst>
                <a:ext uri="{FF2B5EF4-FFF2-40B4-BE49-F238E27FC236}">
                  <a16:creationId xmlns:a16="http://schemas.microsoft.com/office/drawing/2014/main" id="{65455DD7-68D6-9B2E-857A-F2E528A1A028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36;p59">
              <a:extLst>
                <a:ext uri="{FF2B5EF4-FFF2-40B4-BE49-F238E27FC236}">
                  <a16:creationId xmlns:a16="http://schemas.microsoft.com/office/drawing/2014/main" id="{2E7F05ED-CDAA-8206-C1A5-5634232C61A4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37;p59">
              <a:extLst>
                <a:ext uri="{FF2B5EF4-FFF2-40B4-BE49-F238E27FC236}">
                  <a16:creationId xmlns:a16="http://schemas.microsoft.com/office/drawing/2014/main" id="{57BD2077-D204-AAFF-CD39-7380B7618ADF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38;p59">
              <a:extLst>
                <a:ext uri="{FF2B5EF4-FFF2-40B4-BE49-F238E27FC236}">
                  <a16:creationId xmlns:a16="http://schemas.microsoft.com/office/drawing/2014/main" id="{17BE83B6-889B-3910-9509-53EBC4F84666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39;p59">
              <a:extLst>
                <a:ext uri="{FF2B5EF4-FFF2-40B4-BE49-F238E27FC236}">
                  <a16:creationId xmlns:a16="http://schemas.microsoft.com/office/drawing/2014/main" id="{C2C25C87-C608-3378-FA26-F372D0BC784D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40;p59">
              <a:extLst>
                <a:ext uri="{FF2B5EF4-FFF2-40B4-BE49-F238E27FC236}">
                  <a16:creationId xmlns:a16="http://schemas.microsoft.com/office/drawing/2014/main" id="{6A9E9105-2D88-3AC9-E4B4-14A04CB022F4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41;p59">
              <a:extLst>
                <a:ext uri="{FF2B5EF4-FFF2-40B4-BE49-F238E27FC236}">
                  <a16:creationId xmlns:a16="http://schemas.microsoft.com/office/drawing/2014/main" id="{89084C55-87E4-0B0A-6956-235891E57FAC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42;p59">
              <a:extLst>
                <a:ext uri="{FF2B5EF4-FFF2-40B4-BE49-F238E27FC236}">
                  <a16:creationId xmlns:a16="http://schemas.microsoft.com/office/drawing/2014/main" id="{4CFB3E50-26F1-4FF3-7F49-12974789DA9C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43;p59">
              <a:extLst>
                <a:ext uri="{FF2B5EF4-FFF2-40B4-BE49-F238E27FC236}">
                  <a16:creationId xmlns:a16="http://schemas.microsoft.com/office/drawing/2014/main" id="{ECD4B916-28E5-4CEA-5B31-24AE8E9A01CA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44;p59">
              <a:extLst>
                <a:ext uri="{FF2B5EF4-FFF2-40B4-BE49-F238E27FC236}">
                  <a16:creationId xmlns:a16="http://schemas.microsoft.com/office/drawing/2014/main" id="{61745C88-4952-3528-FA54-328455494764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45;p59">
              <a:extLst>
                <a:ext uri="{FF2B5EF4-FFF2-40B4-BE49-F238E27FC236}">
                  <a16:creationId xmlns:a16="http://schemas.microsoft.com/office/drawing/2014/main" id="{1118026E-1720-E4A1-0D25-394E83F8A948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46;p59">
              <a:extLst>
                <a:ext uri="{FF2B5EF4-FFF2-40B4-BE49-F238E27FC236}">
                  <a16:creationId xmlns:a16="http://schemas.microsoft.com/office/drawing/2014/main" id="{29DC0D45-A562-99A2-A475-06654ED6470B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47;p59">
              <a:extLst>
                <a:ext uri="{FF2B5EF4-FFF2-40B4-BE49-F238E27FC236}">
                  <a16:creationId xmlns:a16="http://schemas.microsoft.com/office/drawing/2014/main" id="{181E46E0-481E-C3F8-8B45-28A1C87016AE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48;p59">
              <a:extLst>
                <a:ext uri="{FF2B5EF4-FFF2-40B4-BE49-F238E27FC236}">
                  <a16:creationId xmlns:a16="http://schemas.microsoft.com/office/drawing/2014/main" id="{3348A3A8-1647-B393-D48C-FEFFE80FE2F2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49;p59">
              <a:extLst>
                <a:ext uri="{FF2B5EF4-FFF2-40B4-BE49-F238E27FC236}">
                  <a16:creationId xmlns:a16="http://schemas.microsoft.com/office/drawing/2014/main" id="{BD301D57-32F0-C84F-7A6E-759B72427117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50;p59">
              <a:extLst>
                <a:ext uri="{FF2B5EF4-FFF2-40B4-BE49-F238E27FC236}">
                  <a16:creationId xmlns:a16="http://schemas.microsoft.com/office/drawing/2014/main" id="{055D16EC-EF1E-919E-721C-F7BEF172A5C7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51;p59">
              <a:extLst>
                <a:ext uri="{FF2B5EF4-FFF2-40B4-BE49-F238E27FC236}">
                  <a16:creationId xmlns:a16="http://schemas.microsoft.com/office/drawing/2014/main" id="{BB0BE78E-50A9-4BDE-DC3E-367F79314C37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52;p59">
              <a:extLst>
                <a:ext uri="{FF2B5EF4-FFF2-40B4-BE49-F238E27FC236}">
                  <a16:creationId xmlns:a16="http://schemas.microsoft.com/office/drawing/2014/main" id="{40FD4A4D-38A7-C6E1-FF69-62CBFA77EAAE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53;p59">
              <a:extLst>
                <a:ext uri="{FF2B5EF4-FFF2-40B4-BE49-F238E27FC236}">
                  <a16:creationId xmlns:a16="http://schemas.microsoft.com/office/drawing/2014/main" id="{6E429B8C-5CA3-D967-4C46-496F9E01E9AF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54;p59">
              <a:extLst>
                <a:ext uri="{FF2B5EF4-FFF2-40B4-BE49-F238E27FC236}">
                  <a16:creationId xmlns:a16="http://schemas.microsoft.com/office/drawing/2014/main" id="{91682F8C-D841-A3E3-8125-4DF6D0E7CF1C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55;p59">
              <a:extLst>
                <a:ext uri="{FF2B5EF4-FFF2-40B4-BE49-F238E27FC236}">
                  <a16:creationId xmlns:a16="http://schemas.microsoft.com/office/drawing/2014/main" id="{BDB5B1CA-FC8D-CF19-14CD-8A61E94EDBD0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56;p59">
              <a:extLst>
                <a:ext uri="{FF2B5EF4-FFF2-40B4-BE49-F238E27FC236}">
                  <a16:creationId xmlns:a16="http://schemas.microsoft.com/office/drawing/2014/main" id="{689A58FE-B936-392E-F9E7-D3947F074B5D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57;p59">
              <a:extLst>
                <a:ext uri="{FF2B5EF4-FFF2-40B4-BE49-F238E27FC236}">
                  <a16:creationId xmlns:a16="http://schemas.microsoft.com/office/drawing/2014/main" id="{C4B91172-9455-8F59-F0D4-26E248E5CFDB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58;p59">
              <a:extLst>
                <a:ext uri="{FF2B5EF4-FFF2-40B4-BE49-F238E27FC236}">
                  <a16:creationId xmlns:a16="http://schemas.microsoft.com/office/drawing/2014/main" id="{38D8F53D-04A5-C146-BF01-DB4FF791EC33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59;p59">
              <a:extLst>
                <a:ext uri="{FF2B5EF4-FFF2-40B4-BE49-F238E27FC236}">
                  <a16:creationId xmlns:a16="http://schemas.microsoft.com/office/drawing/2014/main" id="{88172D66-9F36-3D00-ED56-2E83EC2E55C0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60;p59">
              <a:extLst>
                <a:ext uri="{FF2B5EF4-FFF2-40B4-BE49-F238E27FC236}">
                  <a16:creationId xmlns:a16="http://schemas.microsoft.com/office/drawing/2014/main" id="{B63A396C-967C-E946-EB33-EB7D10447D65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61;p59">
              <a:extLst>
                <a:ext uri="{FF2B5EF4-FFF2-40B4-BE49-F238E27FC236}">
                  <a16:creationId xmlns:a16="http://schemas.microsoft.com/office/drawing/2014/main" id="{89EA7F12-598D-72AD-68E4-47203274AF78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62;p59">
              <a:extLst>
                <a:ext uri="{FF2B5EF4-FFF2-40B4-BE49-F238E27FC236}">
                  <a16:creationId xmlns:a16="http://schemas.microsoft.com/office/drawing/2014/main" id="{FF778441-2669-3CE7-3146-C22759340AE4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63;p59">
              <a:extLst>
                <a:ext uri="{FF2B5EF4-FFF2-40B4-BE49-F238E27FC236}">
                  <a16:creationId xmlns:a16="http://schemas.microsoft.com/office/drawing/2014/main" id="{EDEFE99F-8BD7-45EB-88E8-9430CDFF607A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64;p59">
              <a:extLst>
                <a:ext uri="{FF2B5EF4-FFF2-40B4-BE49-F238E27FC236}">
                  <a16:creationId xmlns:a16="http://schemas.microsoft.com/office/drawing/2014/main" id="{4807D8EA-B149-6A63-B6EF-947FA1D3FB27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65;p59">
              <a:extLst>
                <a:ext uri="{FF2B5EF4-FFF2-40B4-BE49-F238E27FC236}">
                  <a16:creationId xmlns:a16="http://schemas.microsoft.com/office/drawing/2014/main" id="{FE03549B-E1D0-E005-8CC7-7A81BCCAE848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66;p59">
              <a:extLst>
                <a:ext uri="{FF2B5EF4-FFF2-40B4-BE49-F238E27FC236}">
                  <a16:creationId xmlns:a16="http://schemas.microsoft.com/office/drawing/2014/main" id="{14E0778A-7971-8E10-A22D-D57522CADB51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67;p59">
              <a:extLst>
                <a:ext uri="{FF2B5EF4-FFF2-40B4-BE49-F238E27FC236}">
                  <a16:creationId xmlns:a16="http://schemas.microsoft.com/office/drawing/2014/main" id="{E0F96FA5-E3A8-FE1E-D36D-27B1818F1CE6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68;p59">
              <a:extLst>
                <a:ext uri="{FF2B5EF4-FFF2-40B4-BE49-F238E27FC236}">
                  <a16:creationId xmlns:a16="http://schemas.microsoft.com/office/drawing/2014/main" id="{0225BF6B-4CC2-C9CD-4E46-C56676DE976A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69;p59">
              <a:extLst>
                <a:ext uri="{FF2B5EF4-FFF2-40B4-BE49-F238E27FC236}">
                  <a16:creationId xmlns:a16="http://schemas.microsoft.com/office/drawing/2014/main" id="{0B23219F-45E9-F736-9321-718DDE27E966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70;p59">
              <a:extLst>
                <a:ext uri="{FF2B5EF4-FFF2-40B4-BE49-F238E27FC236}">
                  <a16:creationId xmlns:a16="http://schemas.microsoft.com/office/drawing/2014/main" id="{2810F183-C71A-3F2B-8432-00DE521987F5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71;p59">
              <a:extLst>
                <a:ext uri="{FF2B5EF4-FFF2-40B4-BE49-F238E27FC236}">
                  <a16:creationId xmlns:a16="http://schemas.microsoft.com/office/drawing/2014/main" id="{66B4CABB-894F-F1EC-49BF-C6D352AD96F3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72;p59">
              <a:extLst>
                <a:ext uri="{FF2B5EF4-FFF2-40B4-BE49-F238E27FC236}">
                  <a16:creationId xmlns:a16="http://schemas.microsoft.com/office/drawing/2014/main" id="{0AD08B88-1BCF-6ADF-C63D-9C182DC30774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73;p59">
              <a:extLst>
                <a:ext uri="{FF2B5EF4-FFF2-40B4-BE49-F238E27FC236}">
                  <a16:creationId xmlns:a16="http://schemas.microsoft.com/office/drawing/2014/main" id="{72E6F13F-17A8-27A3-DA4F-4A9821A9F186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74;p59">
              <a:extLst>
                <a:ext uri="{FF2B5EF4-FFF2-40B4-BE49-F238E27FC236}">
                  <a16:creationId xmlns:a16="http://schemas.microsoft.com/office/drawing/2014/main" id="{939F0115-139B-39D1-CC2F-6C649E0461E2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75;p59">
              <a:extLst>
                <a:ext uri="{FF2B5EF4-FFF2-40B4-BE49-F238E27FC236}">
                  <a16:creationId xmlns:a16="http://schemas.microsoft.com/office/drawing/2014/main" id="{62B53046-F0C4-0BD1-BA73-0B0CD6B4F94B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76;p59">
              <a:extLst>
                <a:ext uri="{FF2B5EF4-FFF2-40B4-BE49-F238E27FC236}">
                  <a16:creationId xmlns:a16="http://schemas.microsoft.com/office/drawing/2014/main" id="{B68A5B05-C6EF-6797-DC17-0CEAC1A36F7B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77;p59">
              <a:extLst>
                <a:ext uri="{FF2B5EF4-FFF2-40B4-BE49-F238E27FC236}">
                  <a16:creationId xmlns:a16="http://schemas.microsoft.com/office/drawing/2014/main" id="{4C7475A9-0010-FA27-AB89-B8C95A20BFB6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78;p59">
              <a:extLst>
                <a:ext uri="{FF2B5EF4-FFF2-40B4-BE49-F238E27FC236}">
                  <a16:creationId xmlns:a16="http://schemas.microsoft.com/office/drawing/2014/main" id="{87E12121-0FA8-C85B-3868-1A9FF0079E09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79;p59">
              <a:extLst>
                <a:ext uri="{FF2B5EF4-FFF2-40B4-BE49-F238E27FC236}">
                  <a16:creationId xmlns:a16="http://schemas.microsoft.com/office/drawing/2014/main" id="{B05F4F27-2F5E-E4CD-8832-ACF72BC525E6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80;p59">
              <a:extLst>
                <a:ext uri="{FF2B5EF4-FFF2-40B4-BE49-F238E27FC236}">
                  <a16:creationId xmlns:a16="http://schemas.microsoft.com/office/drawing/2014/main" id="{DF992676-266E-A763-802D-AFACBC174F83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81;p59">
              <a:extLst>
                <a:ext uri="{FF2B5EF4-FFF2-40B4-BE49-F238E27FC236}">
                  <a16:creationId xmlns:a16="http://schemas.microsoft.com/office/drawing/2014/main" id="{FB0F55D0-C036-6696-AAA8-6B36A97895BC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82;p59">
              <a:extLst>
                <a:ext uri="{FF2B5EF4-FFF2-40B4-BE49-F238E27FC236}">
                  <a16:creationId xmlns:a16="http://schemas.microsoft.com/office/drawing/2014/main" id="{1A7D31C1-90FF-F0E5-DF86-4DFD049403DD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83;p59">
              <a:extLst>
                <a:ext uri="{FF2B5EF4-FFF2-40B4-BE49-F238E27FC236}">
                  <a16:creationId xmlns:a16="http://schemas.microsoft.com/office/drawing/2014/main" id="{BFA3C139-B068-4AD0-746C-F2FA8EFE817B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84;p59">
              <a:extLst>
                <a:ext uri="{FF2B5EF4-FFF2-40B4-BE49-F238E27FC236}">
                  <a16:creationId xmlns:a16="http://schemas.microsoft.com/office/drawing/2014/main" id="{92EA3549-A713-6914-912C-5C9BE5EF5EFD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85;p59">
              <a:extLst>
                <a:ext uri="{FF2B5EF4-FFF2-40B4-BE49-F238E27FC236}">
                  <a16:creationId xmlns:a16="http://schemas.microsoft.com/office/drawing/2014/main" id="{E6FC3604-97C2-6962-F526-73554C9FCEE0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86;p59">
              <a:extLst>
                <a:ext uri="{FF2B5EF4-FFF2-40B4-BE49-F238E27FC236}">
                  <a16:creationId xmlns:a16="http://schemas.microsoft.com/office/drawing/2014/main" id="{DAC936E3-29B0-DED2-EEB9-870438463297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87;p59">
              <a:extLst>
                <a:ext uri="{FF2B5EF4-FFF2-40B4-BE49-F238E27FC236}">
                  <a16:creationId xmlns:a16="http://schemas.microsoft.com/office/drawing/2014/main" id="{22106F6E-FE3C-D486-62F9-10765062091A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88;p59">
              <a:extLst>
                <a:ext uri="{FF2B5EF4-FFF2-40B4-BE49-F238E27FC236}">
                  <a16:creationId xmlns:a16="http://schemas.microsoft.com/office/drawing/2014/main" id="{2C0C3E0E-6382-0636-3F17-3C39651351DF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89;p59">
              <a:extLst>
                <a:ext uri="{FF2B5EF4-FFF2-40B4-BE49-F238E27FC236}">
                  <a16:creationId xmlns:a16="http://schemas.microsoft.com/office/drawing/2014/main" id="{F8041425-C112-CD3E-E49E-7230455D6FE6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90;p59">
              <a:extLst>
                <a:ext uri="{FF2B5EF4-FFF2-40B4-BE49-F238E27FC236}">
                  <a16:creationId xmlns:a16="http://schemas.microsoft.com/office/drawing/2014/main" id="{9DF6DCF8-E114-FE92-7417-3878583506CB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91;p59">
              <a:extLst>
                <a:ext uri="{FF2B5EF4-FFF2-40B4-BE49-F238E27FC236}">
                  <a16:creationId xmlns:a16="http://schemas.microsoft.com/office/drawing/2014/main" id="{F999AAE3-4233-7D95-1A10-B5DB07C1CC20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92;p59">
              <a:extLst>
                <a:ext uri="{FF2B5EF4-FFF2-40B4-BE49-F238E27FC236}">
                  <a16:creationId xmlns:a16="http://schemas.microsoft.com/office/drawing/2014/main" id="{A3131DEA-FB31-11D3-AE1C-70C278F76D68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93;p59">
              <a:extLst>
                <a:ext uri="{FF2B5EF4-FFF2-40B4-BE49-F238E27FC236}">
                  <a16:creationId xmlns:a16="http://schemas.microsoft.com/office/drawing/2014/main" id="{F51EAC7E-D8DA-1CD6-BB32-4DABEF6445B7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94;p59">
              <a:extLst>
                <a:ext uri="{FF2B5EF4-FFF2-40B4-BE49-F238E27FC236}">
                  <a16:creationId xmlns:a16="http://schemas.microsoft.com/office/drawing/2014/main" id="{EAEC31AB-FD66-AEE6-6375-E473AFC7493F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95;p59">
              <a:extLst>
                <a:ext uri="{FF2B5EF4-FFF2-40B4-BE49-F238E27FC236}">
                  <a16:creationId xmlns:a16="http://schemas.microsoft.com/office/drawing/2014/main" id="{1DACFBAE-7D83-B9C6-E59D-E398B2F85386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96;p59">
              <a:extLst>
                <a:ext uri="{FF2B5EF4-FFF2-40B4-BE49-F238E27FC236}">
                  <a16:creationId xmlns:a16="http://schemas.microsoft.com/office/drawing/2014/main" id="{751C7F5D-451D-C794-6B16-D7E987D8DAAF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97;p59">
              <a:extLst>
                <a:ext uri="{FF2B5EF4-FFF2-40B4-BE49-F238E27FC236}">
                  <a16:creationId xmlns:a16="http://schemas.microsoft.com/office/drawing/2014/main" id="{95A4A75D-602B-03E0-7CD4-832239B7ED8A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98;p59">
              <a:extLst>
                <a:ext uri="{FF2B5EF4-FFF2-40B4-BE49-F238E27FC236}">
                  <a16:creationId xmlns:a16="http://schemas.microsoft.com/office/drawing/2014/main" id="{63B14E5A-48FD-9EAB-534D-E6D39947BFFE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99;p59">
              <a:extLst>
                <a:ext uri="{FF2B5EF4-FFF2-40B4-BE49-F238E27FC236}">
                  <a16:creationId xmlns:a16="http://schemas.microsoft.com/office/drawing/2014/main" id="{33F56871-AC87-59FB-7E5B-15126D1A7DAF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00;p59">
              <a:extLst>
                <a:ext uri="{FF2B5EF4-FFF2-40B4-BE49-F238E27FC236}">
                  <a16:creationId xmlns:a16="http://schemas.microsoft.com/office/drawing/2014/main" id="{E726CDF8-EC63-751D-0AB4-26B827331368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01;p59">
              <a:extLst>
                <a:ext uri="{FF2B5EF4-FFF2-40B4-BE49-F238E27FC236}">
                  <a16:creationId xmlns:a16="http://schemas.microsoft.com/office/drawing/2014/main" id="{43A771F6-1657-DF90-7F3D-7CF687D26C7A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02;p59">
              <a:extLst>
                <a:ext uri="{FF2B5EF4-FFF2-40B4-BE49-F238E27FC236}">
                  <a16:creationId xmlns:a16="http://schemas.microsoft.com/office/drawing/2014/main" id="{9C1A0356-2FEB-C039-55A2-8D96ED6CB02A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03;p59">
              <a:extLst>
                <a:ext uri="{FF2B5EF4-FFF2-40B4-BE49-F238E27FC236}">
                  <a16:creationId xmlns:a16="http://schemas.microsoft.com/office/drawing/2014/main" id="{711985FC-9C24-66A1-0551-C1235D4092E2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04;p59">
              <a:extLst>
                <a:ext uri="{FF2B5EF4-FFF2-40B4-BE49-F238E27FC236}">
                  <a16:creationId xmlns:a16="http://schemas.microsoft.com/office/drawing/2014/main" id="{2E5ABD51-509B-0852-C194-AD142C7EF7B4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05;p59">
              <a:extLst>
                <a:ext uri="{FF2B5EF4-FFF2-40B4-BE49-F238E27FC236}">
                  <a16:creationId xmlns:a16="http://schemas.microsoft.com/office/drawing/2014/main" id="{333FA32C-F847-0599-3545-1D6DD57DE211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06;p59">
              <a:extLst>
                <a:ext uri="{FF2B5EF4-FFF2-40B4-BE49-F238E27FC236}">
                  <a16:creationId xmlns:a16="http://schemas.microsoft.com/office/drawing/2014/main" id="{446FE6EE-15F3-5564-7C5B-D73B21EC9BDA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07;p59">
              <a:extLst>
                <a:ext uri="{FF2B5EF4-FFF2-40B4-BE49-F238E27FC236}">
                  <a16:creationId xmlns:a16="http://schemas.microsoft.com/office/drawing/2014/main" id="{901A896C-1A3E-3DE9-8854-0F476B67B8A0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08;p59">
              <a:extLst>
                <a:ext uri="{FF2B5EF4-FFF2-40B4-BE49-F238E27FC236}">
                  <a16:creationId xmlns:a16="http://schemas.microsoft.com/office/drawing/2014/main" id="{A62713F3-C7C7-CC55-0E33-F23096EA41B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09;p59">
              <a:extLst>
                <a:ext uri="{FF2B5EF4-FFF2-40B4-BE49-F238E27FC236}">
                  <a16:creationId xmlns:a16="http://schemas.microsoft.com/office/drawing/2014/main" id="{1E4031C4-C75C-0DC6-6DF9-B99F7BB9472B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10;p59">
              <a:extLst>
                <a:ext uri="{FF2B5EF4-FFF2-40B4-BE49-F238E27FC236}">
                  <a16:creationId xmlns:a16="http://schemas.microsoft.com/office/drawing/2014/main" id="{D881A718-099F-F1E8-5AA4-62F1216C04D8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11;p59">
              <a:extLst>
                <a:ext uri="{FF2B5EF4-FFF2-40B4-BE49-F238E27FC236}">
                  <a16:creationId xmlns:a16="http://schemas.microsoft.com/office/drawing/2014/main" id="{55D5C174-9738-8C95-0A93-1FC2A3540C28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12;p59">
              <a:extLst>
                <a:ext uri="{FF2B5EF4-FFF2-40B4-BE49-F238E27FC236}">
                  <a16:creationId xmlns:a16="http://schemas.microsoft.com/office/drawing/2014/main" id="{B58E642B-7EEB-AF2A-74A1-356BDAE0DAA2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13;p59">
              <a:extLst>
                <a:ext uri="{FF2B5EF4-FFF2-40B4-BE49-F238E27FC236}">
                  <a16:creationId xmlns:a16="http://schemas.microsoft.com/office/drawing/2014/main" id="{7454E9A2-C2B1-7F48-C89D-E76A79832BEF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14;p59">
              <a:extLst>
                <a:ext uri="{FF2B5EF4-FFF2-40B4-BE49-F238E27FC236}">
                  <a16:creationId xmlns:a16="http://schemas.microsoft.com/office/drawing/2014/main" id="{AE538B65-C982-12D6-0CEF-565825174A3E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15;p59">
              <a:extLst>
                <a:ext uri="{FF2B5EF4-FFF2-40B4-BE49-F238E27FC236}">
                  <a16:creationId xmlns:a16="http://schemas.microsoft.com/office/drawing/2014/main" id="{932E9865-ED40-2FE2-7C90-3BE25E432BAA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16;p59">
              <a:extLst>
                <a:ext uri="{FF2B5EF4-FFF2-40B4-BE49-F238E27FC236}">
                  <a16:creationId xmlns:a16="http://schemas.microsoft.com/office/drawing/2014/main" id="{5636E6B3-6ECB-0F48-D54C-02A5D628AE3D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17;p59">
              <a:extLst>
                <a:ext uri="{FF2B5EF4-FFF2-40B4-BE49-F238E27FC236}">
                  <a16:creationId xmlns:a16="http://schemas.microsoft.com/office/drawing/2014/main" id="{8CFC35C3-C81D-D9FE-96C9-D9BBC5C65112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18;p59">
              <a:extLst>
                <a:ext uri="{FF2B5EF4-FFF2-40B4-BE49-F238E27FC236}">
                  <a16:creationId xmlns:a16="http://schemas.microsoft.com/office/drawing/2014/main" id="{42DB6B18-2E4E-86EA-504B-5DE517606DDE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19;p59">
              <a:extLst>
                <a:ext uri="{FF2B5EF4-FFF2-40B4-BE49-F238E27FC236}">
                  <a16:creationId xmlns:a16="http://schemas.microsoft.com/office/drawing/2014/main" id="{E49F552B-278D-9060-DA4B-300BDDCF53DA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20;p59">
              <a:extLst>
                <a:ext uri="{FF2B5EF4-FFF2-40B4-BE49-F238E27FC236}">
                  <a16:creationId xmlns:a16="http://schemas.microsoft.com/office/drawing/2014/main" id="{78A3406F-7BBA-309A-9F77-CDDD3F3B6E20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21;p59">
              <a:extLst>
                <a:ext uri="{FF2B5EF4-FFF2-40B4-BE49-F238E27FC236}">
                  <a16:creationId xmlns:a16="http://schemas.microsoft.com/office/drawing/2014/main" id="{2C77AE16-51DA-57AA-2FE9-9D1A1C4C93B8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22;p59">
              <a:extLst>
                <a:ext uri="{FF2B5EF4-FFF2-40B4-BE49-F238E27FC236}">
                  <a16:creationId xmlns:a16="http://schemas.microsoft.com/office/drawing/2014/main" id="{3F9728FF-B3CB-5291-123F-F7B6B73A47CD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23;p59">
              <a:extLst>
                <a:ext uri="{FF2B5EF4-FFF2-40B4-BE49-F238E27FC236}">
                  <a16:creationId xmlns:a16="http://schemas.microsoft.com/office/drawing/2014/main" id="{FCFB7CFF-F18F-93DF-2499-F069794C8ADA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24;p59">
              <a:extLst>
                <a:ext uri="{FF2B5EF4-FFF2-40B4-BE49-F238E27FC236}">
                  <a16:creationId xmlns:a16="http://schemas.microsoft.com/office/drawing/2014/main" id="{4340A58D-0A72-A76B-10EE-746EBB6EA481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25;p59">
              <a:extLst>
                <a:ext uri="{FF2B5EF4-FFF2-40B4-BE49-F238E27FC236}">
                  <a16:creationId xmlns:a16="http://schemas.microsoft.com/office/drawing/2014/main" id="{61F10BE3-28CD-6F08-DA7F-310B51DD08C9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26;p59">
              <a:extLst>
                <a:ext uri="{FF2B5EF4-FFF2-40B4-BE49-F238E27FC236}">
                  <a16:creationId xmlns:a16="http://schemas.microsoft.com/office/drawing/2014/main" id="{0FB7B0E2-8F68-3191-BC61-5602A8AE9700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27;p59">
              <a:extLst>
                <a:ext uri="{FF2B5EF4-FFF2-40B4-BE49-F238E27FC236}">
                  <a16:creationId xmlns:a16="http://schemas.microsoft.com/office/drawing/2014/main" id="{4A29D300-9F25-D079-E092-F283E987C400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28;p59">
              <a:extLst>
                <a:ext uri="{FF2B5EF4-FFF2-40B4-BE49-F238E27FC236}">
                  <a16:creationId xmlns:a16="http://schemas.microsoft.com/office/drawing/2014/main" id="{675C3C88-DD90-71B7-A0EC-189B8ABA7AAB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29;p59">
              <a:extLst>
                <a:ext uri="{FF2B5EF4-FFF2-40B4-BE49-F238E27FC236}">
                  <a16:creationId xmlns:a16="http://schemas.microsoft.com/office/drawing/2014/main" id="{E0179477-06FA-9B60-B819-E24CCBD925C8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30;p59">
              <a:extLst>
                <a:ext uri="{FF2B5EF4-FFF2-40B4-BE49-F238E27FC236}">
                  <a16:creationId xmlns:a16="http://schemas.microsoft.com/office/drawing/2014/main" id="{BE67C87B-D423-E790-BE89-2D00455ACBF1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31;p59">
              <a:extLst>
                <a:ext uri="{FF2B5EF4-FFF2-40B4-BE49-F238E27FC236}">
                  <a16:creationId xmlns:a16="http://schemas.microsoft.com/office/drawing/2014/main" id="{A2AA1DF9-858C-8831-73CB-90B2A488ABB5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32;p59">
              <a:extLst>
                <a:ext uri="{FF2B5EF4-FFF2-40B4-BE49-F238E27FC236}">
                  <a16:creationId xmlns:a16="http://schemas.microsoft.com/office/drawing/2014/main" id="{D08A2F1F-9117-C91F-0DE9-B246A0B61CFC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33;p59">
              <a:extLst>
                <a:ext uri="{FF2B5EF4-FFF2-40B4-BE49-F238E27FC236}">
                  <a16:creationId xmlns:a16="http://schemas.microsoft.com/office/drawing/2014/main" id="{3D49167E-E2EC-2491-FF70-301BABC77B3D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4;p59">
              <a:extLst>
                <a:ext uri="{FF2B5EF4-FFF2-40B4-BE49-F238E27FC236}">
                  <a16:creationId xmlns:a16="http://schemas.microsoft.com/office/drawing/2014/main" id="{87342E80-57C3-632D-A3C2-182D512D4825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5;p59">
              <a:extLst>
                <a:ext uri="{FF2B5EF4-FFF2-40B4-BE49-F238E27FC236}">
                  <a16:creationId xmlns:a16="http://schemas.microsoft.com/office/drawing/2014/main" id="{AF41D1E8-00A5-3D26-1AF3-A81DC7678F82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6;p59">
              <a:extLst>
                <a:ext uri="{FF2B5EF4-FFF2-40B4-BE49-F238E27FC236}">
                  <a16:creationId xmlns:a16="http://schemas.microsoft.com/office/drawing/2014/main" id="{04217FE4-0AB6-6637-7720-A9A52F67D02D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7;p59">
              <a:extLst>
                <a:ext uri="{FF2B5EF4-FFF2-40B4-BE49-F238E27FC236}">
                  <a16:creationId xmlns:a16="http://schemas.microsoft.com/office/drawing/2014/main" id="{F814757C-8ED1-D0BB-9034-4ECCFA934EB4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8;p59">
              <a:extLst>
                <a:ext uri="{FF2B5EF4-FFF2-40B4-BE49-F238E27FC236}">
                  <a16:creationId xmlns:a16="http://schemas.microsoft.com/office/drawing/2014/main" id="{3A51EB0D-669A-ABF3-ECC4-AF601730A681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39;p59">
              <a:extLst>
                <a:ext uri="{FF2B5EF4-FFF2-40B4-BE49-F238E27FC236}">
                  <a16:creationId xmlns:a16="http://schemas.microsoft.com/office/drawing/2014/main" id="{A53116AA-2DD2-0F25-9546-D447268A61DF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40;p59">
              <a:extLst>
                <a:ext uri="{FF2B5EF4-FFF2-40B4-BE49-F238E27FC236}">
                  <a16:creationId xmlns:a16="http://schemas.microsoft.com/office/drawing/2014/main" id="{7A8EF6C1-2FB0-AF32-DA68-B62EA97FDA1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41;p59">
              <a:extLst>
                <a:ext uri="{FF2B5EF4-FFF2-40B4-BE49-F238E27FC236}">
                  <a16:creationId xmlns:a16="http://schemas.microsoft.com/office/drawing/2014/main" id="{2B639BC5-89AF-326A-AFED-E7338A690D7C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42;p59">
              <a:extLst>
                <a:ext uri="{FF2B5EF4-FFF2-40B4-BE49-F238E27FC236}">
                  <a16:creationId xmlns:a16="http://schemas.microsoft.com/office/drawing/2014/main" id="{83B1F0D3-5DAD-A614-F440-3E67547C558D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43;p59">
              <a:extLst>
                <a:ext uri="{FF2B5EF4-FFF2-40B4-BE49-F238E27FC236}">
                  <a16:creationId xmlns:a16="http://schemas.microsoft.com/office/drawing/2014/main" id="{F9CC7AA7-D7C8-DE4F-CE51-0EE9186C0F8F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4;p59">
              <a:extLst>
                <a:ext uri="{FF2B5EF4-FFF2-40B4-BE49-F238E27FC236}">
                  <a16:creationId xmlns:a16="http://schemas.microsoft.com/office/drawing/2014/main" id="{6F9B0D68-DE28-6338-C1D0-65CAF4746D4F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5;p59">
              <a:extLst>
                <a:ext uri="{FF2B5EF4-FFF2-40B4-BE49-F238E27FC236}">
                  <a16:creationId xmlns:a16="http://schemas.microsoft.com/office/drawing/2014/main" id="{B812D637-61F1-0A49-B1D5-C278611300E4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6;p59">
              <a:extLst>
                <a:ext uri="{FF2B5EF4-FFF2-40B4-BE49-F238E27FC236}">
                  <a16:creationId xmlns:a16="http://schemas.microsoft.com/office/drawing/2014/main" id="{DEDF65E0-0DE5-19F8-7E8D-D03189E57110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7;p59">
              <a:extLst>
                <a:ext uri="{FF2B5EF4-FFF2-40B4-BE49-F238E27FC236}">
                  <a16:creationId xmlns:a16="http://schemas.microsoft.com/office/drawing/2014/main" id="{29F1C902-B48E-C5DB-75FA-F376CA7798FA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8;p59">
              <a:extLst>
                <a:ext uri="{FF2B5EF4-FFF2-40B4-BE49-F238E27FC236}">
                  <a16:creationId xmlns:a16="http://schemas.microsoft.com/office/drawing/2014/main" id="{BBA6217A-8213-BEDA-C232-8F047B9318D3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9;p59">
              <a:extLst>
                <a:ext uri="{FF2B5EF4-FFF2-40B4-BE49-F238E27FC236}">
                  <a16:creationId xmlns:a16="http://schemas.microsoft.com/office/drawing/2014/main" id="{8DD95FA3-04E6-3715-A668-80E2BE0EA2F4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50;p59">
              <a:extLst>
                <a:ext uri="{FF2B5EF4-FFF2-40B4-BE49-F238E27FC236}">
                  <a16:creationId xmlns:a16="http://schemas.microsoft.com/office/drawing/2014/main" id="{732D15C7-7A9C-30E8-1639-BDC17455CB74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51;p59">
              <a:extLst>
                <a:ext uri="{FF2B5EF4-FFF2-40B4-BE49-F238E27FC236}">
                  <a16:creationId xmlns:a16="http://schemas.microsoft.com/office/drawing/2014/main" id="{3B59AA05-74C9-4FDF-1FDD-93A5A2077970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52;p59">
              <a:extLst>
                <a:ext uri="{FF2B5EF4-FFF2-40B4-BE49-F238E27FC236}">
                  <a16:creationId xmlns:a16="http://schemas.microsoft.com/office/drawing/2014/main" id="{8414D49D-3DB3-FFD5-B58C-FB771AE37A06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53;p59">
              <a:extLst>
                <a:ext uri="{FF2B5EF4-FFF2-40B4-BE49-F238E27FC236}">
                  <a16:creationId xmlns:a16="http://schemas.microsoft.com/office/drawing/2014/main" id="{C08146C8-A56E-972E-5440-A840FAE72DE2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54;p59">
              <a:extLst>
                <a:ext uri="{FF2B5EF4-FFF2-40B4-BE49-F238E27FC236}">
                  <a16:creationId xmlns:a16="http://schemas.microsoft.com/office/drawing/2014/main" id="{5ABE76EE-F1D6-898C-DDF5-29FC96697926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55;p59">
              <a:extLst>
                <a:ext uri="{FF2B5EF4-FFF2-40B4-BE49-F238E27FC236}">
                  <a16:creationId xmlns:a16="http://schemas.microsoft.com/office/drawing/2014/main" id="{7E7B9E1C-5866-DA5B-C853-46355A28FA01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56;p59">
              <a:extLst>
                <a:ext uri="{FF2B5EF4-FFF2-40B4-BE49-F238E27FC236}">
                  <a16:creationId xmlns:a16="http://schemas.microsoft.com/office/drawing/2014/main" id="{6AD0B32F-05A1-F523-9140-4DBB399EC4C7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57;p59">
              <a:extLst>
                <a:ext uri="{FF2B5EF4-FFF2-40B4-BE49-F238E27FC236}">
                  <a16:creationId xmlns:a16="http://schemas.microsoft.com/office/drawing/2014/main" id="{6BFF1F72-0AF0-6CAD-7AFC-4B140712C0B9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58;p59">
              <a:extLst>
                <a:ext uri="{FF2B5EF4-FFF2-40B4-BE49-F238E27FC236}">
                  <a16:creationId xmlns:a16="http://schemas.microsoft.com/office/drawing/2014/main" id="{2708D878-9311-7F03-DC65-C6AD52390D4E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59;p59">
              <a:extLst>
                <a:ext uri="{FF2B5EF4-FFF2-40B4-BE49-F238E27FC236}">
                  <a16:creationId xmlns:a16="http://schemas.microsoft.com/office/drawing/2014/main" id="{66E57F35-E4E5-D223-E2CC-740CEBCF95FE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60;p59">
              <a:extLst>
                <a:ext uri="{FF2B5EF4-FFF2-40B4-BE49-F238E27FC236}">
                  <a16:creationId xmlns:a16="http://schemas.microsoft.com/office/drawing/2014/main" id="{D1BAA004-84F4-390F-8EF5-0E11E61F0251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61;p59">
              <a:extLst>
                <a:ext uri="{FF2B5EF4-FFF2-40B4-BE49-F238E27FC236}">
                  <a16:creationId xmlns:a16="http://schemas.microsoft.com/office/drawing/2014/main" id="{53EDBB77-8E4D-23A7-245E-BDBCE276EB37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62;p59">
              <a:extLst>
                <a:ext uri="{FF2B5EF4-FFF2-40B4-BE49-F238E27FC236}">
                  <a16:creationId xmlns:a16="http://schemas.microsoft.com/office/drawing/2014/main" id="{B673F6B7-7202-8FD6-060E-413AA2EC8EBC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63;p59">
              <a:extLst>
                <a:ext uri="{FF2B5EF4-FFF2-40B4-BE49-F238E27FC236}">
                  <a16:creationId xmlns:a16="http://schemas.microsoft.com/office/drawing/2014/main" id="{5DD1223B-392F-936A-CF38-7023CB0EBD18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64;p59">
              <a:extLst>
                <a:ext uri="{FF2B5EF4-FFF2-40B4-BE49-F238E27FC236}">
                  <a16:creationId xmlns:a16="http://schemas.microsoft.com/office/drawing/2014/main" id="{D9881A36-2B5F-84EB-7353-682A2B9FFF6A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65;p59">
              <a:extLst>
                <a:ext uri="{FF2B5EF4-FFF2-40B4-BE49-F238E27FC236}">
                  <a16:creationId xmlns:a16="http://schemas.microsoft.com/office/drawing/2014/main" id="{7FC47F99-8AE5-E64D-2E5A-D9748FB2F3D6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66;p59">
              <a:extLst>
                <a:ext uri="{FF2B5EF4-FFF2-40B4-BE49-F238E27FC236}">
                  <a16:creationId xmlns:a16="http://schemas.microsoft.com/office/drawing/2014/main" id="{850D6180-FA25-1B3F-20B4-CF8F6896ED20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67;p59">
              <a:extLst>
                <a:ext uri="{FF2B5EF4-FFF2-40B4-BE49-F238E27FC236}">
                  <a16:creationId xmlns:a16="http://schemas.microsoft.com/office/drawing/2014/main" id="{6BFA8E13-20BA-9E2E-EEAD-0A56FF7ADBA5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68;p59">
              <a:extLst>
                <a:ext uri="{FF2B5EF4-FFF2-40B4-BE49-F238E27FC236}">
                  <a16:creationId xmlns:a16="http://schemas.microsoft.com/office/drawing/2014/main" id="{0132A8F5-97E3-EDD8-56F8-5D5964DE51BA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69;p59">
              <a:extLst>
                <a:ext uri="{FF2B5EF4-FFF2-40B4-BE49-F238E27FC236}">
                  <a16:creationId xmlns:a16="http://schemas.microsoft.com/office/drawing/2014/main" id="{DBD32E6D-BB51-EA49-5647-2B83D09A2B69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70;p59">
              <a:extLst>
                <a:ext uri="{FF2B5EF4-FFF2-40B4-BE49-F238E27FC236}">
                  <a16:creationId xmlns:a16="http://schemas.microsoft.com/office/drawing/2014/main" id="{E8C59300-BC20-1AFC-7250-028CD3F26D21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71;p59">
              <a:extLst>
                <a:ext uri="{FF2B5EF4-FFF2-40B4-BE49-F238E27FC236}">
                  <a16:creationId xmlns:a16="http://schemas.microsoft.com/office/drawing/2014/main" id="{A59A17BC-C6ED-E453-657D-CA8F9F1F4674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72;p59">
              <a:extLst>
                <a:ext uri="{FF2B5EF4-FFF2-40B4-BE49-F238E27FC236}">
                  <a16:creationId xmlns:a16="http://schemas.microsoft.com/office/drawing/2014/main" id="{D8330120-5709-D402-8E61-D7BF5B4E9DBA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73;p59">
              <a:extLst>
                <a:ext uri="{FF2B5EF4-FFF2-40B4-BE49-F238E27FC236}">
                  <a16:creationId xmlns:a16="http://schemas.microsoft.com/office/drawing/2014/main" id="{1E0BCCBB-0C2D-24EF-FF55-7E51BBA0BAE8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4;p59">
              <a:extLst>
                <a:ext uri="{FF2B5EF4-FFF2-40B4-BE49-F238E27FC236}">
                  <a16:creationId xmlns:a16="http://schemas.microsoft.com/office/drawing/2014/main" id="{7B115921-8229-E8EE-BAE6-F9861ACB96A3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5;p59">
              <a:extLst>
                <a:ext uri="{FF2B5EF4-FFF2-40B4-BE49-F238E27FC236}">
                  <a16:creationId xmlns:a16="http://schemas.microsoft.com/office/drawing/2014/main" id="{3DAD4A06-455C-4183-7C14-9C68242A25D8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6;p59">
              <a:extLst>
                <a:ext uri="{FF2B5EF4-FFF2-40B4-BE49-F238E27FC236}">
                  <a16:creationId xmlns:a16="http://schemas.microsoft.com/office/drawing/2014/main" id="{2C553BDB-D1BC-EEED-0E1D-3E316C7655F8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7;p59">
              <a:extLst>
                <a:ext uri="{FF2B5EF4-FFF2-40B4-BE49-F238E27FC236}">
                  <a16:creationId xmlns:a16="http://schemas.microsoft.com/office/drawing/2014/main" id="{F1A480FD-F72D-5760-B8B0-6B45146735BB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8;p59">
              <a:extLst>
                <a:ext uri="{FF2B5EF4-FFF2-40B4-BE49-F238E27FC236}">
                  <a16:creationId xmlns:a16="http://schemas.microsoft.com/office/drawing/2014/main" id="{446081DB-8A03-BDAE-EDBF-0967ECD22239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9;p59">
              <a:extLst>
                <a:ext uri="{FF2B5EF4-FFF2-40B4-BE49-F238E27FC236}">
                  <a16:creationId xmlns:a16="http://schemas.microsoft.com/office/drawing/2014/main" id="{657F5BF7-9099-E71B-E12E-54D6B70B77DD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80;p59">
              <a:extLst>
                <a:ext uri="{FF2B5EF4-FFF2-40B4-BE49-F238E27FC236}">
                  <a16:creationId xmlns:a16="http://schemas.microsoft.com/office/drawing/2014/main" id="{3FDCA4EE-A7B3-DEB6-7608-EFC1E087A265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81;p59">
              <a:extLst>
                <a:ext uri="{FF2B5EF4-FFF2-40B4-BE49-F238E27FC236}">
                  <a16:creationId xmlns:a16="http://schemas.microsoft.com/office/drawing/2014/main" id="{71960B6B-F606-19D2-36C5-AA820E0593CF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82;p59">
              <a:extLst>
                <a:ext uri="{FF2B5EF4-FFF2-40B4-BE49-F238E27FC236}">
                  <a16:creationId xmlns:a16="http://schemas.microsoft.com/office/drawing/2014/main" id="{B7AB47BE-6965-849A-883E-3E2F72129AEE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83;p59">
              <a:extLst>
                <a:ext uri="{FF2B5EF4-FFF2-40B4-BE49-F238E27FC236}">
                  <a16:creationId xmlns:a16="http://schemas.microsoft.com/office/drawing/2014/main" id="{F08491BD-D5B9-8C37-F0DD-EC59AF0F7268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84;p59">
              <a:extLst>
                <a:ext uri="{FF2B5EF4-FFF2-40B4-BE49-F238E27FC236}">
                  <a16:creationId xmlns:a16="http://schemas.microsoft.com/office/drawing/2014/main" id="{20EAC645-6960-0348-2ED3-087E2D2EF56A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85;p59">
              <a:extLst>
                <a:ext uri="{FF2B5EF4-FFF2-40B4-BE49-F238E27FC236}">
                  <a16:creationId xmlns:a16="http://schemas.microsoft.com/office/drawing/2014/main" id="{8AD5A9AA-60FA-D62A-E72F-A76070D0456C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86;p59">
              <a:extLst>
                <a:ext uri="{FF2B5EF4-FFF2-40B4-BE49-F238E27FC236}">
                  <a16:creationId xmlns:a16="http://schemas.microsoft.com/office/drawing/2014/main" id="{CBE2FDCA-E0D1-8115-4FB3-B428E86DF3E9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87;p59">
              <a:extLst>
                <a:ext uri="{FF2B5EF4-FFF2-40B4-BE49-F238E27FC236}">
                  <a16:creationId xmlns:a16="http://schemas.microsoft.com/office/drawing/2014/main" id="{60183DA2-AE4E-5F6E-B24B-7B3A59FD3502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88;p59">
              <a:extLst>
                <a:ext uri="{FF2B5EF4-FFF2-40B4-BE49-F238E27FC236}">
                  <a16:creationId xmlns:a16="http://schemas.microsoft.com/office/drawing/2014/main" id="{4F31C9DD-85DF-E7B1-EECD-B57BA1038262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89;p59">
              <a:extLst>
                <a:ext uri="{FF2B5EF4-FFF2-40B4-BE49-F238E27FC236}">
                  <a16:creationId xmlns:a16="http://schemas.microsoft.com/office/drawing/2014/main" id="{C255F041-D0D3-6032-120A-8585C814F519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90;p59">
              <a:extLst>
                <a:ext uri="{FF2B5EF4-FFF2-40B4-BE49-F238E27FC236}">
                  <a16:creationId xmlns:a16="http://schemas.microsoft.com/office/drawing/2014/main" id="{2DDAD102-1C12-8E92-0EBD-06DAF4A514AA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91;p59">
              <a:extLst>
                <a:ext uri="{FF2B5EF4-FFF2-40B4-BE49-F238E27FC236}">
                  <a16:creationId xmlns:a16="http://schemas.microsoft.com/office/drawing/2014/main" id="{B078F4FB-4C5A-85D1-0D17-C275F65BC9FF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92;p59">
              <a:extLst>
                <a:ext uri="{FF2B5EF4-FFF2-40B4-BE49-F238E27FC236}">
                  <a16:creationId xmlns:a16="http://schemas.microsoft.com/office/drawing/2014/main" id="{4AC41739-9A5A-1CB6-F0FB-8B984032F682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512;p59">
            <a:extLst>
              <a:ext uri="{FF2B5EF4-FFF2-40B4-BE49-F238E27FC236}">
                <a16:creationId xmlns:a16="http://schemas.microsoft.com/office/drawing/2014/main" id="{70B6F521-FDD8-3C9D-6DBC-43097DE9DF5A}"/>
              </a:ext>
            </a:extLst>
          </p:cNvPr>
          <p:cNvSpPr txBox="1">
            <a:spLocks/>
          </p:cNvSpPr>
          <p:nvPr/>
        </p:nvSpPr>
        <p:spPr>
          <a:xfrm>
            <a:off x="733722" y="-2988954"/>
            <a:ext cx="7571026" cy="196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pt-PT" sz="2000">
                <a:latin typeface="Redressed" panose="020B0604020202020204" charset="0"/>
              </a:rPr>
              <a:t>“...alguns pesquisadores afirmam o surgimento de um novo campo, denominado </a:t>
            </a:r>
            <a:r>
              <a:rPr lang="pt-PT" sz="2000" i="1">
                <a:latin typeface="Redressed" panose="020B0604020202020204" charset="0"/>
              </a:rPr>
              <a:t>Digital </a:t>
            </a:r>
            <a:r>
              <a:rPr lang="pt-PT" sz="2000" i="1" err="1">
                <a:latin typeface="Redressed" panose="020B0604020202020204" charset="0"/>
              </a:rPr>
              <a:t>Philology</a:t>
            </a:r>
            <a:r>
              <a:rPr lang="pt-PT" sz="2000">
                <a:latin typeface="Redressed" panose="020B0604020202020204" charset="0"/>
              </a:rPr>
              <a:t>, ou, para alguns, ‘</a:t>
            </a:r>
            <a:r>
              <a:rPr lang="pt-PT" sz="2000" i="1">
                <a:latin typeface="Redressed" panose="020B0604020202020204" charset="0"/>
              </a:rPr>
              <a:t>e‑</a:t>
            </a:r>
            <a:r>
              <a:rPr lang="pt-PT" sz="2000" i="1" err="1">
                <a:latin typeface="Redressed" panose="020B0604020202020204" charset="0"/>
              </a:rPr>
              <a:t>Philology</a:t>
            </a:r>
            <a:r>
              <a:rPr lang="pt-PT" sz="2000">
                <a:latin typeface="Redressed" panose="020B0604020202020204" charset="0"/>
              </a:rPr>
              <a:t>’ … a filologia realizada por meio de ferramentas computacionais. Como traço comum, os projetos nesse campo apresentam o objetivo de desenvolver tecnologias computacionais de última geração aplicadas ao trabalho filológico … e à elaboração dos instrumentos tradicionais da investigação crítica (como glossários, catálogos, </a:t>
            </a:r>
            <a:r>
              <a:rPr lang="pt-PT" sz="2000" i="1">
                <a:latin typeface="Redressed" panose="020B0604020202020204" charset="0"/>
              </a:rPr>
              <a:t>edições críticas</a:t>
            </a:r>
            <a:r>
              <a:rPr lang="pt-PT" sz="2000">
                <a:latin typeface="Redressed" panose="020B0604020202020204" charset="0"/>
              </a:rPr>
              <a:t>).”</a:t>
            </a:r>
          </a:p>
        </p:txBody>
      </p:sp>
      <p:sp>
        <p:nvSpPr>
          <p:cNvPr id="825" name="Google Shape;698;p60">
            <a:extLst>
              <a:ext uri="{FF2B5EF4-FFF2-40B4-BE49-F238E27FC236}">
                <a16:creationId xmlns:a16="http://schemas.microsoft.com/office/drawing/2014/main" id="{AAEC3BD4-1FE1-3B9F-D409-A276CE635DB0}"/>
              </a:ext>
            </a:extLst>
          </p:cNvPr>
          <p:cNvSpPr txBox="1">
            <a:spLocks/>
          </p:cNvSpPr>
          <p:nvPr/>
        </p:nvSpPr>
        <p:spPr>
          <a:xfrm>
            <a:off x="3053400" y="-3780202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827" name="Picture 826" descr="A qr code with a few squares&#10;&#10;Description automatically generated">
            <a:extLst>
              <a:ext uri="{FF2B5EF4-FFF2-40B4-BE49-F238E27FC236}">
                <a16:creationId xmlns:a16="http://schemas.microsoft.com/office/drawing/2014/main" id="{7493A941-A0F9-CB96-8F72-1B9E7C7B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33" y="848221"/>
            <a:ext cx="2015954" cy="20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oogle Shape;504;p58">
            <a:extLst>
              <a:ext uri="{FF2B5EF4-FFF2-40B4-BE49-F238E27FC236}">
                <a16:creationId xmlns:a16="http://schemas.microsoft.com/office/drawing/2014/main" id="{7A6614CF-04B8-3751-7FEB-4704302F70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94691">
            <a:off x="-3606951" y="3630500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05;p58">
            <a:extLst>
              <a:ext uri="{FF2B5EF4-FFF2-40B4-BE49-F238E27FC236}">
                <a16:creationId xmlns:a16="http://schemas.microsoft.com/office/drawing/2014/main" id="{BE4A1316-8824-B7BC-56E7-858331EC1A97}"/>
              </a:ext>
            </a:extLst>
          </p:cNvPr>
          <p:cNvGrpSpPr/>
          <p:nvPr/>
        </p:nvGrpSpPr>
        <p:grpSpPr>
          <a:xfrm>
            <a:off x="8547561" y="-2306952"/>
            <a:ext cx="3037805" cy="2862747"/>
            <a:chOff x="5947182" y="244645"/>
            <a:chExt cx="3037805" cy="2862747"/>
          </a:xfrm>
        </p:grpSpPr>
        <p:pic>
          <p:nvPicPr>
            <p:cNvPr id="4" name="Google Shape;506;p58">
              <a:extLst>
                <a:ext uri="{FF2B5EF4-FFF2-40B4-BE49-F238E27FC236}">
                  <a16:creationId xmlns:a16="http://schemas.microsoft.com/office/drawing/2014/main" id="{C443E35C-4113-B6E0-8689-68E21C6C52B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507;p58">
              <a:extLst>
                <a:ext uri="{FF2B5EF4-FFF2-40B4-BE49-F238E27FC236}">
                  <a16:creationId xmlns:a16="http://schemas.microsoft.com/office/drawing/2014/main" id="{193BA98E-9974-CD17-F273-AA0A7CA5D0B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10" descr="Mãos PNGs para download gratuito">
            <a:extLst>
              <a:ext uri="{FF2B5EF4-FFF2-40B4-BE49-F238E27FC236}">
                <a16:creationId xmlns:a16="http://schemas.microsoft.com/office/drawing/2014/main" id="{16B598AB-43BD-A18A-BB31-02269B46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01" y="2957191"/>
            <a:ext cx="4008200" cy="16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98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2E027F8A-2527-33CA-932C-9B986FE6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411210C0-0196-C91D-C5FD-2CB611BE3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69812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ferramentas computacionais. Como traço comum, os projetos nesse campo apresentam o objetivo de desenvolver tecnologias computacionais 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CE71C3E0-B59E-8DF0-5446-F60D97A3E4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277964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AB07E37B-F356-B229-9483-1138B1C382ED}"/>
              </a:ext>
            </a:extLst>
          </p:cNvPr>
          <p:cNvGrpSpPr/>
          <p:nvPr/>
        </p:nvGrpSpPr>
        <p:grpSpPr>
          <a:xfrm>
            <a:off x="557645" y="577042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0DA4B75F-A4A2-C3C7-B809-7D882AB5D59F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047AEAE1-3C6F-E02B-555E-4DE587DB263C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81ED893C-0E6B-FE8C-6DBF-183D41C68A8A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A204E0B5-C83E-A14C-0A73-221FC3AF4BD1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0E67C083-B240-9DF0-D1F7-6C71295E0241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49DED7D3-F539-37E0-86BA-E38E609B1521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B30A70AA-A7EA-EAD8-B237-D4A01E3DD7ED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535826FC-CE57-D74A-3C57-4287C408323E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1F726EB2-0939-D0C0-9ABA-95E77E4A1960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883A23F9-BB8D-6E74-ED9A-BCD78B1844A6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E52F3A86-C299-0685-B4B0-B4D23F7D8321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1E63771A-ECDC-928B-AD25-0841DEEAD728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1507DC1C-3347-F1AA-E565-E7E634A7F66D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1138E5A0-BF76-510E-C5A2-7F52E6ECFCE2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26B291FB-D0A5-0ADA-C6F9-D8FFB08EF22C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1598A596-541D-2935-E685-763790357ADA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6E7C8302-C9CE-8773-6678-AE2330EA04A1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F06AED26-1492-91CB-776E-6320A8CFF50D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DE99B7FD-4357-E74C-14BC-AF016EC0C22E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54918ACC-2D45-899A-C026-DFB0B7E6328B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D87B00E4-A24C-A965-D446-54D3EBCCD2C9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C3F46753-FCC8-8346-7211-84053DC9C9F2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55985288-2D8F-A805-4D64-13D068342B66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3EC04BF0-1BB5-E840-91A2-1495E6E19B68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35F47BDC-37EA-97C4-7842-625F5B26C99C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552F980F-FBB2-035C-2187-61C2EACAFB42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6F4D7150-7841-E729-5206-4B642487AD0F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34E39E66-CBEB-7AA0-24A7-C5E6B74D505C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56A31732-2C20-866A-C331-17CBF04BBE47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AFA80E20-8D03-36FF-D611-10E2BB69AC6D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193B6850-52C9-4B5C-E565-BAD8ECFD2399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7DA87517-FADA-93A3-1AA5-CA6D11E71261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1205DFBF-7900-CFE7-C55A-AA5B9DCD6DB8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257366AE-37D8-D75A-630F-5E439C483161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BD5FDB90-67A3-1238-5D4E-950C8AD0E010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FD0AC277-EBAF-D48D-DEBE-F918732E91EF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A4725B3D-42F3-C88A-04E2-1FF4D385459C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6288EBFA-1F9A-A1CA-7E97-E776FD8D3F28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504FEB9E-54AF-199C-D745-992644AE4E72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E334A327-AB2F-C708-9E48-85BC76049CA0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9559989B-DD07-69E4-28DC-3241114CCB75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5F327360-469A-7DA0-63EB-0B1BEC27BB32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BE75463A-3B19-A13A-160B-9F2DB428A1EA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6A4CC323-C47D-4D75-52A8-418B4EAC37FD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0D3D3D24-0428-28E8-ED15-814A25965E67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32B981BB-4EE1-670F-3FF8-284F5A914D16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6BDE9D15-1BA0-DE26-6EC6-8F763DCC7830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FAE1420A-2BCE-C92D-C409-799AE931AA8F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CAF845CC-C9AE-14FE-7A6F-7ED1386691D4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58E75598-D114-B048-3323-22AD251FA7BB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6D71E96D-9866-55FB-6B37-55DE8134B17B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83AC921D-6EFD-C502-6640-26E4CA02B901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0A517FCB-F130-C5F9-005B-E118E9CE2F94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54202B58-D07B-79A4-531E-109973925784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AB83D46B-B71D-88FE-EB6C-20DF223157E0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9041F643-17E4-FB0F-F7BF-4D2EAB4F04B0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7C7DB7A1-F20E-9E3A-78A7-2E2BE2A1615E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6D27E7E3-AAC2-15D7-03F2-02B2F52FB9AB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0C1A32FA-1D4F-65B3-70AB-4CE44E7D9B38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0970000A-72A0-F726-A392-BF9883C4F098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B0024151-BB73-0D6B-1AF3-B418D75E4369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04EF0956-510D-E68D-CC38-A5A6174C5D72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44DCCD7E-DDDA-FAC7-F587-796975890647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6B91F1AB-D63B-E993-1734-C09B817FD12B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9C218087-420B-70D9-6243-5E750D909CED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52DCD972-C431-D89B-87B5-E6DEBD469D3F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B97C0D91-1130-05EE-596D-97E817C95FF0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A445B581-C0D9-8CE4-09C3-5A23D2DC4B0A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0B24725E-A14D-6F75-BB06-A2E9398BD09C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FAD81A52-079F-D29B-6AEC-985F74CEA4BA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0024B767-E18A-405C-14F3-7CEBAC1A5830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5CAD2238-1216-21B1-BF2D-808B64CA4A86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5B48E4A9-E045-36BE-F15D-A7FC46B77BCF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0351930A-3D63-A202-3CA5-8BF899A20C2E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A0B0C5B7-D77A-4826-5C54-865562F1EADB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8D0372D4-8474-CCD7-60B6-2871B6902D9F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AD77831D-6C49-98E6-A254-7259B1309ACA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391DE1A8-63A5-F4C8-0923-E25F4F369FBE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18555E17-34B3-9632-95C7-B39630E62ECF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7C28B5E9-0513-9B91-1414-5DC394DF2E81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0D016C91-ED7E-7A8D-8C12-BEF355150042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62BC6EC2-3049-803D-86BA-3F59CD04EA2E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1EEB817D-FA5E-35D7-84E7-218C00DC78A3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9C2BD596-4087-D366-4040-77C82D7E3280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76B739DD-6DBB-70ED-0D0A-DD7B8454D580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94E64D58-88E7-64E9-A758-D4064B727AF9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148E5847-CD8E-FC0C-7958-B2775D60169C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9F2FB798-9328-4326-EE65-D0F97AADDC09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AEB2C8B6-9B4D-B116-9E21-E6CE2429E77C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E900EF88-757E-8A54-F0BC-501E00C73564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770AF4EF-1B08-032B-307D-A25F210BB4FB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5B5417E4-CD0E-E408-AD37-DB68248F6519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C581197D-9C0E-A8BF-4C18-90B262263BA0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0237A147-9B68-47B0-D521-6B1512D5E31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B32BE57D-81F9-1EB7-5531-6A25D58356B0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9298D1A2-C6E8-34C9-C9E0-17560EE6A6F0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4529EA49-FD2F-070D-9358-58DEC63749A6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620ACAF1-4FC6-A44E-158D-14BE713768EF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46C0A1B4-44A9-4507-A6DD-64498E374D75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C2E9DC8C-BAE2-0E89-4B83-D9552FD80873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186CF6C1-31D2-9E31-AAA9-739523981F2D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3BF5892E-189F-A010-DCA0-8424BC544D51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C383647E-F4B6-0247-C1F2-417136285377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E10B3DD9-649D-11B7-92E9-EDE886CB273A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E388FE6D-893D-8403-9BD5-C00B43A4334C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2F13FB03-4902-D5D2-3E2D-97BB5DF78216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BEE1BB0F-BEFC-AC6D-A317-294270039A4F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55F99A89-78F3-9F75-8AE7-E1C604E945E8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591EAC86-F67F-9189-84A6-9397119ED825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B40A37B9-68FB-E894-ACCD-57AF7A6C190A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A564CB8D-4011-FA11-EC9E-CEBD6BD91B9D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D5FA53CE-5A09-EB82-8D9C-0F12AB3183E9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1F4E8531-0998-7986-5112-B33F027E6746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08298E32-9A33-37A7-D536-5B99F0B80D52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14E687DF-27F0-FAE7-149B-88B4A00F74B3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204F3199-5F8D-9233-EFB5-DB65C27A7845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BDA73DCA-F0D7-55F4-0EF6-A30D43E85A98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FA2E1C6F-FC4F-AE42-A069-20B1E5EB90EB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17FA809D-BC84-E853-7325-36DB9FB83EC4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034E97F1-2101-C572-59D7-2FCDC72D5639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ABFF2B71-A6BB-8242-6327-20141B38AE21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BA786BE4-DD85-ECD1-B196-C2D10DEB77C0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777742DF-2224-1AA1-7C6B-09D26468F066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C690DD9B-A5B2-094E-C77C-670225A3C06A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89E72364-9826-DE4C-75CF-D7462F20B136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9B0C3FF6-F003-767D-6926-3924C6C12F3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C900D152-1ECD-B110-55B1-17537F733C31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2E89D09A-CA76-620E-2249-6AE3B3669C7D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090A9C28-BD04-13E5-FE6D-E0DDAE3DAF34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58B953FF-E31A-5A8C-D3CF-B531FD56E3C8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CCA5101E-FDF5-7B83-0EF7-654EC9BE2190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C8DBBEA8-C011-693D-7426-F92728BC5E2B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5B1C5034-10C4-75E3-6C2B-965AC841832B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74D7D0A4-6EDF-89B4-B21C-47BEEA33E49A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B9EA68F5-0634-BB98-C62F-04F784549EBC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3C5CBFF2-14E1-5FBA-D691-4B4FF83CCCFC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9F95A952-4D8D-CFFE-DCE2-0587242B55AF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5687BA84-9C30-28E0-E206-411541A6BD18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37EDA2B4-922F-A749-8C9F-3ECEA8B5A559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8B0FA53E-8944-9497-5625-F4E82823B3E5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AD54CF14-EF98-1225-9000-E6609F82F55E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A64DB4CA-407E-209E-5718-F72B80ABF98E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A04693F7-7725-696E-1FD7-CF493C9863E7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77C24D66-77CA-F40B-C8F0-D4C525DF784B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6582BB9B-E7D7-8FB5-99A9-992C4B25CC5E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73E88D3D-D339-B371-00ED-77F2F7A98B3A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7B88119D-9647-0B12-0555-DE7D8EFBBD34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E1E647F7-2EF4-4A96-307B-D8C2BC04DCE9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F7E8CEA9-CF93-57C5-F755-CAD80DA0DCA5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85870D10-AF5F-0325-DD4E-0700C46E51A5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795D31E3-0AB8-1AFD-3FD8-3CDB60279394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20C98397-D031-5999-733F-7A36962921C8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34185E4F-4479-5043-A3FF-E437E333CE18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FBF96EDE-53CE-19F9-C5F9-9619F6FA4523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45759F50-6118-89DB-60CC-A2F788E9BEED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1C742EFB-69E7-507D-E4AE-01CC35639E0F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A7038754-EAA5-C5D6-5916-E8E01924F44E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8B45CE04-630A-749B-A303-1B611ACA8ABD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EDE51B63-1065-3C2A-F2AB-24320B8CED0F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233D70AB-26EA-4EFC-D744-F4E81B64EDBA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ECB8FF54-6D1B-9E92-A383-3C97C71DD00A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64C0B536-38B0-884C-599E-2F0FD16BCEE1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255CE5A9-B7AB-B284-452B-DAB2FF40D535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A325DC00-DDFE-D589-5F1D-194AF3ED033F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6E8D74D0-5EFB-A5BA-F3ED-BE3A69C222DB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8D1C5271-4DF1-66AF-163B-9F6B461044E2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4D642F00-5C2E-0841-C290-0E074D9EBAEE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4E611067-A107-A22A-56C9-E936D408BB5B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E78A3237-360F-2E36-CA6D-01B2AD64D4BF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A14A87B3-F77C-2AC3-12F1-9ADBF3C782A4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79365913-5FD8-FFD5-C49A-113F9B5668EC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90C038C2-4369-8488-F503-30A2D697B82E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9581F8C1-C376-5EE6-1972-E5A5D2E006E0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9BEA7613-FBAB-6325-1F21-C9FC17A0919C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924985CF-0D85-D5B2-4286-0CE4406763C3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BD9982DE-5F82-8F74-5BE5-433187FA34AC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CE6A8899-B44C-70D0-11B1-2051038E7094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C95CEA5A-D902-BCDE-3717-2A94D819ECE6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E069D4DE-FB5F-244F-0EA4-09EE7E433B40}"/>
              </a:ext>
            </a:extLst>
          </p:cNvPr>
          <p:cNvSpPr txBox="1">
            <a:spLocks/>
          </p:cNvSpPr>
          <p:nvPr/>
        </p:nvSpPr>
        <p:spPr>
          <a:xfrm>
            <a:off x="3053400" y="37059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5BF9A910-B90E-9F07-6410-28C93CB6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5904851"/>
            <a:ext cx="2286930" cy="14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3B3A34D2-1191-18ED-D351-39D5A5F2E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60705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04;p58">
            <a:extLst>
              <a:ext uri="{FF2B5EF4-FFF2-40B4-BE49-F238E27FC236}">
                <a16:creationId xmlns:a16="http://schemas.microsoft.com/office/drawing/2014/main" id="{811B7C16-70A4-476D-15FB-7B8EA697A2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094691">
            <a:off x="-3606951" y="3630500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05;p58">
            <a:extLst>
              <a:ext uri="{FF2B5EF4-FFF2-40B4-BE49-F238E27FC236}">
                <a16:creationId xmlns:a16="http://schemas.microsoft.com/office/drawing/2014/main" id="{E89B5F00-0BB7-296C-B389-6A89E0E18D94}"/>
              </a:ext>
            </a:extLst>
          </p:cNvPr>
          <p:cNvGrpSpPr/>
          <p:nvPr/>
        </p:nvGrpSpPr>
        <p:grpSpPr>
          <a:xfrm>
            <a:off x="8547561" y="-2306952"/>
            <a:ext cx="3037805" cy="2862747"/>
            <a:chOff x="5947182" y="244645"/>
            <a:chExt cx="3037805" cy="2862747"/>
          </a:xfrm>
        </p:grpSpPr>
        <p:pic>
          <p:nvPicPr>
            <p:cNvPr id="10" name="Google Shape;506;p58">
              <a:extLst>
                <a:ext uri="{FF2B5EF4-FFF2-40B4-BE49-F238E27FC236}">
                  <a16:creationId xmlns:a16="http://schemas.microsoft.com/office/drawing/2014/main" id="{26C861D3-B2B4-C801-72AD-CFB5B873359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07;p58">
              <a:extLst>
                <a:ext uri="{FF2B5EF4-FFF2-40B4-BE49-F238E27FC236}">
                  <a16:creationId xmlns:a16="http://schemas.microsoft.com/office/drawing/2014/main" id="{2B604A4B-D1C1-95A5-83DA-9C37B2B56F1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 descr="A qr code with a few squares&#10;&#10;Description automatically generated">
            <a:extLst>
              <a:ext uri="{FF2B5EF4-FFF2-40B4-BE49-F238E27FC236}">
                <a16:creationId xmlns:a16="http://schemas.microsoft.com/office/drawing/2014/main" id="{F2CBA10F-C470-0599-FB57-5E72F0387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333" y="848221"/>
            <a:ext cx="2015954" cy="20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0" descr="Mãos PNGs para download gratuito">
            <a:extLst>
              <a:ext uri="{FF2B5EF4-FFF2-40B4-BE49-F238E27FC236}">
                <a16:creationId xmlns:a16="http://schemas.microsoft.com/office/drawing/2014/main" id="{457CCCBD-A79C-B32F-8E32-4DA0EFC3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01" y="2957191"/>
            <a:ext cx="4008200" cy="16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9073716C-8EF0-1001-BBC1-3D20899E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A581FB15-EF57-755A-D95F-EB0995C96E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69812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</a:t>
            </a:r>
            <a:r>
              <a:rPr lang="pt-PT" sz="2000">
                <a:solidFill>
                  <a:srgbClr val="0070C0"/>
                </a:solidFill>
              </a:rPr>
              <a:t>ferramentas computacionais</a:t>
            </a:r>
            <a:r>
              <a:rPr lang="pt-PT" sz="2000"/>
              <a:t>. Como traço comum, os projetos nesse campo apresentam o objetivo de desenvolver </a:t>
            </a:r>
            <a:r>
              <a:rPr lang="pt-PT" sz="2000">
                <a:solidFill>
                  <a:srgbClr val="0070C0"/>
                </a:solidFill>
              </a:rPr>
              <a:t>tecnologias computacionais </a:t>
            </a:r>
            <a:r>
              <a:rPr lang="pt-PT" sz="2000"/>
              <a:t>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E09A1B6D-86EE-AC6D-0F80-AEA99ADFC7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277964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AF30304D-953E-ACDC-B4E7-81E9567C55DA}"/>
              </a:ext>
            </a:extLst>
          </p:cNvPr>
          <p:cNvGrpSpPr/>
          <p:nvPr/>
        </p:nvGrpSpPr>
        <p:grpSpPr>
          <a:xfrm>
            <a:off x="557645" y="577042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72746441-4F22-364D-8EA5-9D893A515924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023F5703-3B62-3C4C-F4FF-A5E9C0FB9E58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FB34B8A7-E462-90A1-8266-3BB6F051C393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8736CCAB-7A7D-F76A-8A16-3CF0D93F9AF6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C4D63430-3BF3-FA5D-F910-9A0221B2B50C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E0861F13-6599-6CCC-2BB7-B6479CA7CFC2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64917A57-27A1-605E-1772-3904BACDABC3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FC1F8A59-F29F-28C3-F4A8-D18AA9A603E8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39F9DF4D-022C-D243-13A0-FDDD4D87B16E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593EDA59-5EF5-AA21-4635-6957869B2A1D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5D6CDED3-A95C-44E5-EFB3-81F35BB943C7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B60399B1-BDBE-0F86-A134-6DA867896F22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77515CE5-85FF-089F-D866-98480C070AA0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1159CC4E-1AA2-D7A6-4FE9-E327E626083F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9520D25C-1831-CC34-6BEB-0B9CAC094A41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2BF6E75A-CC0C-7F21-4F53-30A161782F04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00F8743E-4CD1-78D0-AD96-70CEEBD80800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BB654D79-3F95-36C1-C037-FB4DB9A721AD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3AA86DEC-C870-2188-A210-C810F89930B1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8BCEFA95-ED08-3C9F-1335-D7740586F9D4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13E44CBA-5F3F-4688-2496-FC484C89D0B8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0329A592-C598-202C-4A5F-F48E074C2D7D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BAE7E027-FDB2-8FFD-7835-0F494A482D8B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77787CF5-6F03-824F-4D0C-82A6DE4E519A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F89B0EF9-C660-219D-AE07-AF93C24A2CA4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065F5553-E018-495A-5281-110152F32453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3688828E-186C-ECA4-D630-00978C9E12BB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99A23C1B-CF1D-30F3-310B-0E8C8F27ED65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F23626CE-19DE-FB10-755C-CE96F34629C9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8E9CB33A-D296-02F1-0FAB-E8EC73F31BEA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6DB6B4F2-7665-5B3E-93EB-5C134854D21B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726CFD56-25FA-512D-C69F-51212E54DB90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A56DB4F0-1537-4E5D-4736-420EAC7BADF6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F15879AA-0E63-202A-FBD8-9D38A8B41D7E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E065CF35-75EE-9595-984F-501F9C7D9752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FA994289-1788-9E61-1674-C9B95EC4BC4B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CEBE5828-CD0C-B435-7276-02F519B69A6C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034EF352-9924-C3CC-816F-3B8043D4FC56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EE331E9F-C16A-7857-D915-FEDA23515AE2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25151377-E176-5D76-262F-EF370950C360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72BAD255-1EA1-642F-D3F0-2F89A6A1A159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9B2BA824-4728-4CBC-E079-65CAD793131E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4690EC8D-3315-8EDF-88BB-60BB97B7EC69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1719DDCC-6BA0-B2F7-E888-7F967A705282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C0BF8E79-3D4F-F112-9414-0244BBDA5DB9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3B3CBC86-54FB-6923-9F68-79057ACEBDB1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8EB5F156-E1CD-5076-AD36-F015A9F8CEA2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9254B6CB-BC6B-5ED9-62CB-85646D01BCC5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2F0B1DA5-87C2-5A4C-561F-8B51B0BA7545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C497350E-A6E8-EB94-96B4-3B27CBDE419F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203F7118-603F-1BA3-82D1-86315A1E5D58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A659D27B-93A1-5A33-0DD4-DD19BC2B4C88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AF7D79ED-2055-8DE2-3DA9-0E6BD690E525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5028FDB3-19BE-8F98-B2F6-E2A0534DD9DF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3E05E2A4-DF33-7D63-CDE9-9A02390AE281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01D7CD01-5500-E77D-ED6B-5F610AC046D4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6D80378F-E776-1BA4-EDA3-8F1FA5767C2B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A878A379-2A82-4EAE-D47E-66BE11E423E2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7D357F71-DE3F-1819-69B8-BD0CEFAFD3C0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483A03D2-CF73-08EA-9D54-C8677BCE8A48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9B338E55-298F-178E-3C83-C596021BB1BE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78B1A4B2-9B2F-F350-7856-AC9C64B638D9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C6826278-6D64-FB2D-349F-FB89D40910BE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F6C52406-16FF-30B6-E31D-CB4BAF86956C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D75AA5C4-A0D9-DF3A-16C5-680128E0B267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E5FFFBA6-1E28-9FA6-674F-77F116D6999B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98FB7B7C-CC4A-3B34-F309-49549EE95A73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D1ECBC35-801F-4EA3-D45E-106CE65EEBE7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C4262852-2138-4552-C863-55955725A4C8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EC074401-5A9C-9CF3-2D47-531CFE48B9CE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7211550C-E1C0-02EC-4080-71417E68BA43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6D68A945-841C-CC1F-84CD-DB42B6A1076B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038DE4BE-AB13-BE1F-3C4D-FADBDA887F0D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A160BFE0-25E5-6F39-8825-ADD10065D51B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2AF5ECB6-018B-B539-47C9-475D79314983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D30AF565-84AF-4A86-6387-1C0485658E4F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F5997ADB-27CB-10ED-187C-58A76898E4DA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14297C7C-FA77-DD05-2DF2-82376EB4E4F1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FA717C54-7048-5D55-452D-D9E5A0F79996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E39C8B98-CD57-76CC-7219-140D1AE78854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9F679622-E656-16EA-CA2D-708F40A30A5E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40B6F8D0-E64B-6630-2A3B-3617E5FBC29A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FACBEC50-4A67-76BE-4A90-3C85F9779BDE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833B3496-8B17-F365-88C2-22A5DE97067D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0486627F-41CA-A6F3-5935-446C308D866E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8B249DC8-EAAF-27B9-42B5-E2B7A1B541F0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DDC15C8A-C3D9-5D08-DF67-F179559C03DB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89EB842B-2E00-219E-BB95-8B33CDEFBE84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1B9CBF83-2D61-84AD-253F-493A2F9C6CC3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1E431E7B-6224-02F1-A5C3-7B4207363491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2928D7E5-16EC-6EB4-A178-39C8E3A973E5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095306D3-4D9A-2DE6-EB7E-91C8B0FC9854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7F70B024-0742-E116-2AD9-B447607CD337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084B8366-2B9E-2D18-3F80-2B7BFCC2A779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B2D02509-6C81-20AA-6FC4-4B63479E3B62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934B73A0-0E86-73B5-A7DC-CDCCCABAD259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02428CD2-70D9-8827-9660-A2B243892CB8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FB256C80-A07A-1328-1C6C-48274BDB4B0E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A4DDCC35-4F00-FBE0-B65C-3CD519AA4D25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79CF0C25-1816-D300-DF94-20515F841800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0DC1D695-72EE-2360-5641-E1D1999A0D30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5AD5C175-C83C-B625-D074-B7BEBEF106D5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D5B0A7CF-48D5-3916-600F-EF41C6A40F94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D2CCB5CB-8184-3132-DBE5-AD916C919346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53B53F1A-6F64-D2D6-13DB-45B800680E2B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818176F8-8CCD-BF7F-E396-A9E9F7B3F238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75BF2726-1CD1-C69B-E75B-0D561D2E432B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7C3BDAEF-75CD-07C4-6C1B-7F782517085A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5343C970-A703-3A44-8D74-E504A5D062F9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8DBA40BA-91C8-3E7F-AE2D-938F6F802DC2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1A848037-9A6B-4C26-F7E4-179397C74F76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113C9501-39CA-61F8-E404-2BD3D1C1B40F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6CC4D841-7A03-FE0C-30D9-28BDFEC8BE5F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CB0F3FBC-690D-6720-0134-8C52643F7948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EB73BD86-13FB-A406-CB98-7FDFBC62E88F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5622C038-385B-F7BC-487F-0F13F5948EC3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21A932C6-2FF5-F5CE-6A30-515D5BC14E99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7238B443-E63E-2FA0-AC92-EDEA279A8788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36F0A5CA-2B2E-05B3-116B-7B39D39BD021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E0E3A096-361F-E273-B4D5-422A68CB93E2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28B6DF54-54B5-DA26-4DE3-78A240964B2E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8645002A-B9B7-D315-A31C-5E8427FD47C7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FD7589BB-FC6A-9EAE-D656-39E71536B611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362571B6-AB3E-41E1-8780-259780A251F1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05DC638D-36B9-3FAD-588F-ED71DEB88445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E6EE4C92-9CE9-A5F1-4615-17A4BA707644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020B7357-9279-9CE1-11B5-B4FF3538976B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EE1D8A17-9C14-04AB-AC7D-84E141E6A79D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DB90E117-C89B-193F-DF94-BA66C5BF0DA1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57D3E8DF-5C52-B64A-2D68-F88D2E94F4BB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C87D38BF-4531-AC66-6304-0A948661C020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228D2262-114B-B12F-05B0-7815B3BA0829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58B751A7-84D7-C485-95D2-B9864FDD57C3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9CC67ED7-AB73-816E-6D28-597E9E3ABF77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0FBA436C-E97D-0905-1907-D1CA32732CFC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C7EDB042-0D47-A1A2-CF86-4FC258E01F7A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951A0F46-CE8A-A27D-8F95-88A24527967C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ACBAD2D9-CBEA-55C3-9128-243A9E46255C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10997B03-01CA-2078-ED95-C686AE0CF6C0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62B1C7DE-8B60-B66E-ABF2-7272E8A977E0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BF82CCB8-6BD5-D969-B6E2-31CC0E596185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FC6031A0-4E12-5CAC-CEA8-F081441B13D3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E338300E-67B3-D9D2-58EF-AF7B088364DC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DBD49C7D-B176-B46D-C943-AAA21D17172B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0993D4FA-259C-54E3-F360-0FBA035D2DF7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6010F38A-B61B-A7EA-A79E-DA800693A31C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8E4002EB-9057-42A7-D9C6-1CD65021C95E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024C088A-BB9C-0834-C203-DDF1BAB2E410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EDDCD46E-CCAA-9A8F-37D0-2E526806B275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F881216E-6692-0CB6-E1F9-5AC14003E480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3209F72E-CF65-90EE-6948-D5596C5CBAB7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0C998F54-2271-A4F0-A60D-6296D3088359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7848A1DB-92FA-7B13-91EA-66125AA4B524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2D480926-18C7-2A21-2489-C94E10369016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12F534F5-A49F-2C10-9183-57ACBE127101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C76A1730-5BEE-A771-710B-E8B133422B34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19975582-A264-3F6D-BCF4-4C6D3338EE4B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1547F1AA-FE68-7FF9-360B-4B845060EBBD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19A07FFD-1440-8446-190F-7A7C78652786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14894019-43C8-F0FB-CDC5-DF5ABD6F13A1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CD270239-F71C-56C8-8178-6086136FCAB7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1725CDFB-2628-CB5E-7C61-57DAAB16E20A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27534AC4-3A94-70ED-4311-90D798BE9D66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FF1F733A-A814-D505-D3AE-95AB31F09EFF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BFEA873D-FB9A-699F-61A2-0E6EA631F920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5DAF8295-4414-DBBF-C5D3-8CFFB0C87D94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6DE80097-4589-767D-D693-F15FC60CBD9C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5A387491-8ED2-7D81-29A5-DB22FF6421CE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23171EB7-68D2-55E4-A730-5501278A1778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A242A27E-2B17-38E9-8372-20C2CB64E529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EEB4B572-6978-582E-39F9-41942C98A4E0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E6EE04E9-BA93-057E-7CB1-C914D7F2CFCD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7FDEB4CE-CEF3-FB2C-D7F4-B6A529AB374B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17D8C31B-F62E-C745-8CA0-FD95A0ABA41B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042AFD78-CC74-C814-2479-6B75E440C4E4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E5E7F360-35C2-015E-B2CC-759100E19CF7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D4CFFAAD-56C9-C24C-3C56-18979D5AA714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B6158636-57DD-064F-3834-23B2173520F7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F4E75113-F30C-9437-5D71-63A1AB0B87A0}"/>
              </a:ext>
            </a:extLst>
          </p:cNvPr>
          <p:cNvSpPr txBox="1">
            <a:spLocks/>
          </p:cNvSpPr>
          <p:nvPr/>
        </p:nvSpPr>
        <p:spPr>
          <a:xfrm>
            <a:off x="3053400" y="37059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572924C3-B7E7-0825-17D7-4C3789B0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3466451"/>
            <a:ext cx="2286930" cy="14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2DDA5982-D376-D527-CCCB-9BF239F99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36321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99427EC-3F32-2CE7-8808-6C00B746C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6178" y="3395377"/>
            <a:ext cx="2467872" cy="716670"/>
          </a:xfrm>
          <a:prstGeom prst="rect">
            <a:avLst/>
          </a:prstGeom>
        </p:spPr>
      </p:pic>
      <p:pic>
        <p:nvPicPr>
          <p:cNvPr id="4" name="Picture 10" descr="Mãos PNGs para download gratuito">
            <a:extLst>
              <a:ext uri="{FF2B5EF4-FFF2-40B4-BE49-F238E27FC236}">
                <a16:creationId xmlns:a16="http://schemas.microsoft.com/office/drawing/2014/main" id="{D94CEC31-458B-C41F-823F-8A70017E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404" y="3976627"/>
            <a:ext cx="2818148" cy="11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34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DE9FB1F3-EF79-1F76-CD66-9DDBCE32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719DFA95-1279-A4C6-B190-D5FE6283F3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69812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</a:t>
            </a:r>
            <a:r>
              <a:rPr lang="pt-PT" sz="2000">
                <a:solidFill>
                  <a:srgbClr val="0070C0"/>
                </a:solidFill>
              </a:rPr>
              <a:t>ferramentas computacionais</a:t>
            </a:r>
            <a:r>
              <a:rPr lang="pt-PT" sz="2000"/>
              <a:t>. Como traço comum, os projetos nesse campo apresentam o objetivo de desenvolver </a:t>
            </a:r>
            <a:r>
              <a:rPr lang="pt-PT" sz="2000">
                <a:solidFill>
                  <a:srgbClr val="0070C0"/>
                </a:solidFill>
              </a:rPr>
              <a:t>tecnologias computacionais </a:t>
            </a:r>
            <a:r>
              <a:rPr lang="pt-PT" sz="2000"/>
              <a:t>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275B2138-CC5C-704A-C852-E0E0C75144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277964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11B34004-3B93-0E93-7009-E15A80AFFCF9}"/>
              </a:ext>
            </a:extLst>
          </p:cNvPr>
          <p:cNvGrpSpPr/>
          <p:nvPr/>
        </p:nvGrpSpPr>
        <p:grpSpPr>
          <a:xfrm>
            <a:off x="557645" y="577042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025D4DFE-AAD8-2900-0BB2-D821B856A79D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05C1F8FF-5A43-FC30-813D-6037532C80B3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47F50A2C-319C-C24E-5C2B-AFD8B9D68A64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BA217118-E932-1135-52D4-91702E813374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44CE7AF8-AE53-4443-F128-EE99CBD898CE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AA4C1C24-5A06-C9E7-B64E-2EC0D465290E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8B81F99F-D188-98D6-F0DF-D35E46E44955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3C9A54A9-115F-9DFB-74A7-AD2515CF0EBE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8E33A43D-76D6-522C-FB15-81D02E947788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64D094FB-DB3E-C520-01C0-57E4AE69A22C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DF415775-5A31-1F83-CBC9-CE4A3FC34269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B39DDC4A-E9F7-4FA5-29E8-B66CB30520F8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E9481354-8872-C96F-A3E4-9AFFD0A89D7A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9F158826-E842-5B28-EA0D-7AA6D2B458A8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3F47AF8B-FCB3-0C91-EFF4-1C2281DFE0AC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AEF6DACD-F226-7E2D-7805-50EA0D4712F4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A09B81BB-158C-B186-CA19-85C659A94610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C5D65DF9-BF88-FCD8-A9FC-F77E3F86A2A4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C131FDE1-701A-79C2-E4FF-58E99F297712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F838F3AB-D1E7-497D-9F83-AA60C1C1426A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56F0EA7E-2087-4577-ECD4-C8C4D15809A7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76E02FBD-A834-3229-8786-581899158204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8C4DE9F3-BDA8-0B83-A16C-43267CD4F497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8C2F3965-8191-F2B7-6415-B90F3DBD9472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0847E54E-26DD-B30F-4AC0-9C1FD07DD962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8B37DFEC-FAEC-9006-BEB3-7BD1B2F8B3C9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35550F2F-C678-EE9D-FE66-37BBA092CB53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C62074B4-5236-95F2-5C6A-A30E8FC275B8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1A3406C0-6B83-6F08-76DD-5B4EBF23B307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31C0A281-9223-4C40-7431-4AC5C3AC3466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F26C0E2D-9EFD-6912-2EE7-D2B7BE25673A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886F2B83-EBA4-7169-260B-2CFE592682D9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2D60FCB2-D8EB-C65C-16FC-C391C0CF0FFE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D02F5F43-3486-D483-4233-73784A47F5DB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CAB4CD85-98F6-2273-27E4-FE7B3613554C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2F58A5E8-0EF3-6AE2-D804-C60325C5596F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C8AF830A-4BDE-1085-706B-14F31C396920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94C77F1E-9060-45E2-1CE4-AE25231CDF60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9A3B5CDC-8F2A-4CF6-DD72-AD24C3906DB6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DB75E09E-071C-A9AC-2072-082D83B2C120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FB3142D6-ED87-F398-2CCD-3A4093043B78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5C6B57F7-DCE8-5F42-C2C7-EFB31812E131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FB617F90-500C-0F7A-6759-ECA295B4557A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C2D6D01E-49A9-4E6A-90E1-4E817F38F06E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36B9DB86-05CB-80AC-EA2C-C6291EE9A5FD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70B2FAA9-0EAA-0B39-FE1B-3611CA2276E9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3436959A-6619-3329-703F-95ED02D0CCE6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81D83120-FBFD-A0A1-AEDB-AC9A17388EDE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F7C39807-9B33-537B-5DD0-EE2F5478BB90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E9BB152F-ECA5-92DA-96BC-522977A69238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09C3E28B-F6CC-8153-FD66-0268A0AAE7DE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5E54E17A-B747-BE76-EB3A-350338776866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7E90165C-5C9E-4057-80BE-56A3AB773086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DB22C843-5BA8-485B-B43B-87CBE9175EED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27B98CBA-BC53-3594-1DAC-34E66AB25534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414224E0-F021-FA19-3043-60D689F905FD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8C443683-7174-2917-1E2F-A4A84E1CF1CC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8FFFCD37-1D68-92DF-8726-BCEDAA2D36AB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179BF83E-584A-A056-132B-B6EF5C5CBB52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0F7AC382-905E-6820-FAA5-2ED317E6D2B5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F3FC7FC9-0D46-D6D1-4FE2-C87517C106CD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E9171C42-5105-6645-4421-58B3E626C4F4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BA008309-FA76-75A8-D221-01A17A5CC86E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6CC72560-0992-AD9C-CC1E-65178CBD9297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5DC006FB-F0D8-358C-8AE1-A7F02BC551AD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F4A683C4-339F-75A7-E304-E29BE3615AE9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69695AB5-F14E-5478-B00D-41663A77FB78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3D886644-F328-D1EF-DA4C-AEFD5361DD94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ADC15AE6-9114-6CE4-FAAD-F09EAA698F6C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8C6A9974-7C4A-1123-76EC-4212C176F3CC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B084B307-2DCB-F212-23AD-9466AD8D8740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F2752BAE-6334-2C3C-46CF-0F271E128012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48EC0F7D-183B-8E70-FDE4-08588F55490C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D0511171-66F7-C5B2-044C-D12B25E96C0E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28A90C83-D9FF-A205-893D-669CF2303445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EB38ABD0-DBAC-D7D7-6AA9-577B3853181F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E72EC4AA-8DDB-6BD0-6E50-C5EA2CD8EC92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3496B3B1-129B-BAC6-3D73-00130046F2AC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5B9B0BD3-ED52-89FA-C573-DE0B83036334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1705437D-2CF1-B6DC-E407-19800E2C37B4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523DFB49-38B2-93C8-C91A-5828DCC0ADF0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2CFD5615-0EE5-5F50-1C89-8AC2264D5476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806F764E-D555-ACFF-EE42-527128671BAE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51BA27F8-8A39-F994-222D-385BC489F1A8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D87D62E4-12CE-0789-BE84-F4D270439676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5024F862-FCD2-071B-9EEB-2B6AF2C5A9F8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F1E77999-D084-18B5-1979-F78F0C508536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DABC0EEF-D2D5-22C7-3216-4031812EB14A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90165411-A27D-7D2F-B6CD-97A509E48709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186774BE-F5A3-FF32-5FB1-AA2918A013D4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AD822177-9D91-3844-1EEC-413002019549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B5A09C15-695A-7BDA-0729-A40920E4D1E9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ABB14EFB-5305-2EA3-4092-7EB77F76ABD7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183279EE-687C-14EF-07B4-84433E8FF35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59FEC27F-5C62-427A-D8D6-54B0CD49DF5A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C739FE59-5F43-B04F-9CB2-08646160FA61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BCA89FFC-C001-3887-89B8-44B20A901D85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D0A1E72D-8C8D-5D52-197E-849AB680F5B8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A8410F72-2EF5-E093-85FC-24C1B067D61F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085CBA0B-C7E3-1CE1-E450-11A1F8E65044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7C8F15C1-730A-6FB8-F399-D3F7BD3A244C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E60C50CE-4E9E-3B58-E664-AC59E74B5BC3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688FD911-29FE-8D0F-98F1-9B34F0C2C985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D046B0D2-DFF4-529A-8516-FC7A942040EA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560243C9-916F-9B79-5F5B-D24D65C22FA4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C9080758-39C6-7F3F-4AE2-89C30AB5A435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6E162719-23CA-F5EA-4995-60BA1E6E4748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AD3BAF2E-4EB4-EAB2-42E4-A95E5D0C2794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04FEAD43-63DC-A53C-35E2-241311A8F531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A20466D3-EEB6-B717-9A1A-BE99160D74A4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5AC503C1-C3E3-66D6-A0B3-6A2C65F7994F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8311EE19-895E-C6C8-9BDA-4DE47A4AC609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B7F1ADCD-1172-9414-1EF3-35297E12CA31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E89C60E1-C66C-3596-5AB6-54C3CEBA54BE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86BD8BAA-33B8-65B1-5488-C854CFB314A9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8E632CE5-877C-A8B9-3923-811B32D5CD3D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132275F3-0F9E-B13A-B25C-576D6250A44A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89A8A261-B9E3-A274-BE51-0B7A9E69B6BC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368D1391-10DF-BF6D-840B-A9A435ADD0AC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C21CB84C-BF37-B4EB-913D-D8453D4EC47C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B091883D-77BD-FF81-6DB5-038D99884DEE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942326AF-1753-EA8E-F030-6237D957E9D5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F25BFAC8-7C44-D883-EEE9-1D02946F2FCD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CFCB2C7E-F80A-8E2C-3B82-53B4229EA8C2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3136F970-A243-BB97-849F-1F3F0093C1CC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EF110063-AB76-5179-27E4-CC5ED6A2A20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C53FB9AE-9835-76FA-A727-926FA7C2AAC0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02D6EBB2-804A-1768-53D7-60D7C218D566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3260A737-F5C0-553D-826C-7F910A9F5BC2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15B124AA-4DBD-211F-6B13-19579DF50B4A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FFD18848-4585-7D5C-B68C-FE2FE632F258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F22A977E-AC4B-CB58-470C-DE637CB50547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BBDD94AB-B7E6-6E70-D0D8-500BF4F298FB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6E4001CB-B5D5-02DF-7E4B-E6868345AEEF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2CEFA07C-F547-8A80-6A77-F119AF527576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4FE8928F-AAA1-840C-41A6-20912B5983DB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648D36FB-5C06-737D-D01E-33BE657B401F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8D027E2E-A1A8-4E15-4FE6-C74AB003E6FF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8483910B-4051-04E4-5842-7D7C1E48627B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A5281228-75DD-AE35-E614-F996FC9093FA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8AB59920-FCD4-CA79-4E83-A202E5CCDA50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3D16BF80-48C0-9D0C-8C21-73AA205DF566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32592719-708A-8EF2-AA18-D7CD396E63D5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C020144A-8D2E-A6FD-9478-C19A61ABD8C2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A70FE7FB-C6A0-F5CE-911A-FEE1A00CF446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714B6629-DF6E-F82F-6B7C-5906D535D7C8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AA002B3D-6EE1-4ED6-B52C-8900AF3A1714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736A72F1-B28F-028E-490A-B20EFBB82ACE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6D70833E-F01A-723A-65A6-C55E029F0092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AC407CD5-8259-DDCD-CE0B-1D355A5CF4A6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CC52806E-8F61-384B-0EC7-D68DA34569FE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B759B805-6452-0A04-C3EB-ED20A435E80E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1BAA8F83-BCF3-714A-D84A-322F7605832C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BA258E46-1630-8C88-62C5-56C745CB5872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ED725F77-233C-A6E8-15CC-249DC2308ED8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AC3BB62E-439E-0FCA-CA75-256B592B33A2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D8548AA0-EC0E-D08F-2E81-01384F34E92B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DD213C92-23DC-F09A-CDE3-B6B9C701C373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CC4A1875-588E-0608-1B7C-A71B4E79DB77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9B08DAE9-7578-A33B-9D0C-8EA767DFF097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3F116835-64AB-356D-2037-DD927DD9FB0E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B0098F7E-18DF-2DBC-9B4F-FF0E64591D77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497CEBF5-8A80-4E33-4323-C5840A830EF7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3810FB22-082F-95A9-2C8B-75B02CD23361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8405BA1C-99C3-2BCC-8F95-236240D74EFD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80987F8E-3526-34F7-8040-88B6C0C586D7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41C1075B-53F0-70EB-4700-6395CDA9967D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31EEA985-1118-C064-C4A6-C3526BA86F3C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F03E4548-8774-2BF5-C74E-E87B999EA6A7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59C28ECE-5590-163C-44C6-710A506C77EA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F6A0857F-151B-7D8A-ADEC-1F3F5D1017B0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2E7A5802-1049-0C42-DF04-25A21110759B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E1CB10F2-7680-D652-8173-F6CCCEE0CDD2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A014053A-2D39-2DA1-FF14-FECE9087771D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9A850E6E-A443-787A-17C5-5C847E305BD8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8049B755-CA02-8DCB-E37F-39780E4A8FB0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C5BDC7E9-2BC7-A0DA-7887-6845B3B55D82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0123AEDB-AAF7-FAA7-B8C2-A9EBCF5B07BD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DF4A090F-EF41-3BC3-D678-A30C07DEA1B4}"/>
              </a:ext>
            </a:extLst>
          </p:cNvPr>
          <p:cNvSpPr txBox="1">
            <a:spLocks/>
          </p:cNvSpPr>
          <p:nvPr/>
        </p:nvSpPr>
        <p:spPr>
          <a:xfrm>
            <a:off x="3053400" y="37059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Filologia Digital ?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00237160-60C0-397A-CE8C-34DF65DD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3466451"/>
            <a:ext cx="2286930" cy="14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EA6A7BE1-D816-6B0C-DE8E-C4C3738A9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36321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58FE6CE-023D-9FA5-D93A-47C8F8230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0978" y="3395377"/>
            <a:ext cx="2467872" cy="716670"/>
          </a:xfrm>
          <a:prstGeom prst="rect">
            <a:avLst/>
          </a:prstGeom>
        </p:spPr>
      </p:pic>
      <p:pic>
        <p:nvPicPr>
          <p:cNvPr id="2058" name="Picture 10" descr="Mãos PNGs para download gratuito">
            <a:extLst>
              <a:ext uri="{FF2B5EF4-FFF2-40B4-BE49-F238E27FC236}">
                <a16:creationId xmlns:a16="http://schemas.microsoft.com/office/drawing/2014/main" id="{208439FA-D9B3-F704-F256-E49ECF75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04" y="3976627"/>
            <a:ext cx="2818148" cy="11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mes da Programação">
            <a:extLst>
              <a:ext uri="{FF2B5EF4-FFF2-40B4-BE49-F238E27FC236}">
                <a16:creationId xmlns:a16="http://schemas.microsoft.com/office/drawing/2014/main" id="{951DC578-704B-8306-B4C9-CE39F38D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83" y="146215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DF0DF7CF-BB63-39CD-51A2-2E81B277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71" y="172797"/>
            <a:ext cx="3043289" cy="2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9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BA758E56-B1A6-9198-E012-EFE89D5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>
            <a:extLst>
              <a:ext uri="{FF2B5EF4-FFF2-40B4-BE49-F238E27FC236}">
                <a16:creationId xmlns:a16="http://schemas.microsoft.com/office/drawing/2014/main" id="{A652F351-7534-C32A-589D-499C746261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8274" y="-3442080"/>
            <a:ext cx="7571026" cy="1965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pt-PT" sz="2000"/>
              <a:t>...alguns pesquisadores afirmam o surgimento de um novo campo, denominado </a:t>
            </a:r>
            <a:r>
              <a:rPr lang="pt-PT" sz="2000" i="1"/>
              <a:t>Digital </a:t>
            </a:r>
            <a:r>
              <a:rPr lang="pt-PT" sz="2000" i="1" err="1"/>
              <a:t>Philology</a:t>
            </a:r>
            <a:r>
              <a:rPr lang="pt-PT" sz="2000"/>
              <a:t>, ou, para alguns, ‘</a:t>
            </a:r>
            <a:r>
              <a:rPr lang="pt-PT" sz="2000" i="1"/>
              <a:t>e‑</a:t>
            </a:r>
            <a:r>
              <a:rPr lang="pt-PT" sz="2000" i="1" err="1"/>
              <a:t>Philology</a:t>
            </a:r>
            <a:r>
              <a:rPr lang="pt-PT" sz="2000"/>
              <a:t>’ … a filologia realizada por meio de ferramentas computacionais. Como traço comum, os projetos nesse campo apresentam o objetivo de desenvolver tecnologias computacionais de última geração aplicadas ao trabalho filológico … e à elaboração dos instrumentos tradicionais da investigação crítica (como glossários, catálogos, </a:t>
            </a:r>
            <a:r>
              <a:rPr lang="pt-PT" sz="2000" i="1"/>
              <a:t>edições críticas</a:t>
            </a:r>
            <a:r>
              <a:rPr lang="pt-PT" sz="2000"/>
              <a:t>).</a:t>
            </a:r>
            <a:r>
              <a:rPr lang="en" sz="2000"/>
              <a:t>”</a:t>
            </a:r>
            <a:endParaRPr sz="2000"/>
          </a:p>
        </p:txBody>
      </p:sp>
      <p:sp>
        <p:nvSpPr>
          <p:cNvPr id="513" name="Google Shape;513;p59">
            <a:extLst>
              <a:ext uri="{FF2B5EF4-FFF2-40B4-BE49-F238E27FC236}">
                <a16:creationId xmlns:a16="http://schemas.microsoft.com/office/drawing/2014/main" id="{C4CD30DA-55FB-59E7-05A8-C3A2945206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7645" y="-1360555"/>
            <a:ext cx="802871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50"/>
              <a:t>Paixão de Sousa, M. C. (2020). A filologia digital em língua portuguesa. In P. M. C. da Gama (Ed.), Património textual e humanidades digitais (pp. 91–104). CIDEHUS – Universidade de Évora. </a:t>
            </a:r>
            <a:r>
              <a:rPr lang="pt-PT" sz="1050">
                <a:hlinkClick r:id="rId3"/>
              </a:rPr>
              <a:t>https://books.openedition.org/cidehus/1089</a:t>
            </a:r>
            <a:endParaRPr sz="1050"/>
          </a:p>
        </p:txBody>
      </p:sp>
      <p:grpSp>
        <p:nvGrpSpPr>
          <p:cNvPr id="514" name="Google Shape;514;p59">
            <a:extLst>
              <a:ext uri="{FF2B5EF4-FFF2-40B4-BE49-F238E27FC236}">
                <a16:creationId xmlns:a16="http://schemas.microsoft.com/office/drawing/2014/main" id="{8D42B4D9-1564-9A12-6EAC-A822DF9A3D3E}"/>
              </a:ext>
            </a:extLst>
          </p:cNvPr>
          <p:cNvGrpSpPr/>
          <p:nvPr/>
        </p:nvGrpSpPr>
        <p:grpSpPr>
          <a:xfrm>
            <a:off x="557645" y="-3563158"/>
            <a:ext cx="8028710" cy="2183823"/>
            <a:chOff x="3013175" y="4489825"/>
            <a:chExt cx="1829000" cy="982850"/>
          </a:xfrm>
        </p:grpSpPr>
        <p:sp>
          <p:nvSpPr>
            <p:cNvPr id="515" name="Google Shape;515;p59">
              <a:extLst>
                <a:ext uri="{FF2B5EF4-FFF2-40B4-BE49-F238E27FC236}">
                  <a16:creationId xmlns:a16="http://schemas.microsoft.com/office/drawing/2014/main" id="{B47C1E4F-0E9F-1C9A-E414-19CE02A85471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>
              <a:extLst>
                <a:ext uri="{FF2B5EF4-FFF2-40B4-BE49-F238E27FC236}">
                  <a16:creationId xmlns:a16="http://schemas.microsoft.com/office/drawing/2014/main" id="{30EDDBFB-009D-75E0-1E00-42C2792F1A8F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>
              <a:extLst>
                <a:ext uri="{FF2B5EF4-FFF2-40B4-BE49-F238E27FC236}">
                  <a16:creationId xmlns:a16="http://schemas.microsoft.com/office/drawing/2014/main" id="{2C80FA8C-4694-B069-DDF5-BD846F589F6D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>
              <a:extLst>
                <a:ext uri="{FF2B5EF4-FFF2-40B4-BE49-F238E27FC236}">
                  <a16:creationId xmlns:a16="http://schemas.microsoft.com/office/drawing/2014/main" id="{0FD864A0-1A7A-23DE-6FFC-BA87D74CA974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>
              <a:extLst>
                <a:ext uri="{FF2B5EF4-FFF2-40B4-BE49-F238E27FC236}">
                  <a16:creationId xmlns:a16="http://schemas.microsoft.com/office/drawing/2014/main" id="{96EA9BA6-C5D6-8808-60EC-DFFBB93762A8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>
              <a:extLst>
                <a:ext uri="{FF2B5EF4-FFF2-40B4-BE49-F238E27FC236}">
                  <a16:creationId xmlns:a16="http://schemas.microsoft.com/office/drawing/2014/main" id="{0C0FB435-CC57-E3D8-ADD4-41BD177C0031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>
              <a:extLst>
                <a:ext uri="{FF2B5EF4-FFF2-40B4-BE49-F238E27FC236}">
                  <a16:creationId xmlns:a16="http://schemas.microsoft.com/office/drawing/2014/main" id="{5078DE52-725E-B78C-914D-CD7E843E61B2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>
              <a:extLst>
                <a:ext uri="{FF2B5EF4-FFF2-40B4-BE49-F238E27FC236}">
                  <a16:creationId xmlns:a16="http://schemas.microsoft.com/office/drawing/2014/main" id="{DF6F378B-D223-D581-EABB-B9D499ADA680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>
              <a:extLst>
                <a:ext uri="{FF2B5EF4-FFF2-40B4-BE49-F238E27FC236}">
                  <a16:creationId xmlns:a16="http://schemas.microsoft.com/office/drawing/2014/main" id="{3A02D9B1-D7CF-02BF-4E5B-6089FA0D6B6F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>
              <a:extLst>
                <a:ext uri="{FF2B5EF4-FFF2-40B4-BE49-F238E27FC236}">
                  <a16:creationId xmlns:a16="http://schemas.microsoft.com/office/drawing/2014/main" id="{8A973C60-EB9B-BDAC-FB97-5B81368B841D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>
              <a:extLst>
                <a:ext uri="{FF2B5EF4-FFF2-40B4-BE49-F238E27FC236}">
                  <a16:creationId xmlns:a16="http://schemas.microsoft.com/office/drawing/2014/main" id="{F889AAB3-148D-9519-1B71-B336D9076070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>
              <a:extLst>
                <a:ext uri="{FF2B5EF4-FFF2-40B4-BE49-F238E27FC236}">
                  <a16:creationId xmlns:a16="http://schemas.microsoft.com/office/drawing/2014/main" id="{C8E17616-691C-5E77-15B1-7CF1765C4EDA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>
              <a:extLst>
                <a:ext uri="{FF2B5EF4-FFF2-40B4-BE49-F238E27FC236}">
                  <a16:creationId xmlns:a16="http://schemas.microsoft.com/office/drawing/2014/main" id="{B16978A3-FE92-A488-152F-2754855D7AA2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>
              <a:extLst>
                <a:ext uri="{FF2B5EF4-FFF2-40B4-BE49-F238E27FC236}">
                  <a16:creationId xmlns:a16="http://schemas.microsoft.com/office/drawing/2014/main" id="{4F195373-C77F-B059-3E62-2FE3D0213726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>
              <a:extLst>
                <a:ext uri="{FF2B5EF4-FFF2-40B4-BE49-F238E27FC236}">
                  <a16:creationId xmlns:a16="http://schemas.microsoft.com/office/drawing/2014/main" id="{B6965DE1-CFFE-3F36-6587-C842FB134C0E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>
              <a:extLst>
                <a:ext uri="{FF2B5EF4-FFF2-40B4-BE49-F238E27FC236}">
                  <a16:creationId xmlns:a16="http://schemas.microsoft.com/office/drawing/2014/main" id="{5A0DE9AD-DF2C-BD09-BF10-4FC83D57F49E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>
              <a:extLst>
                <a:ext uri="{FF2B5EF4-FFF2-40B4-BE49-F238E27FC236}">
                  <a16:creationId xmlns:a16="http://schemas.microsoft.com/office/drawing/2014/main" id="{BE3D85B8-3E36-597C-48D4-6F03AF737CA5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>
              <a:extLst>
                <a:ext uri="{FF2B5EF4-FFF2-40B4-BE49-F238E27FC236}">
                  <a16:creationId xmlns:a16="http://schemas.microsoft.com/office/drawing/2014/main" id="{896B9AF8-44F3-1446-13FA-8BA28521147C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>
              <a:extLst>
                <a:ext uri="{FF2B5EF4-FFF2-40B4-BE49-F238E27FC236}">
                  <a16:creationId xmlns:a16="http://schemas.microsoft.com/office/drawing/2014/main" id="{BCB2DA20-40AC-88F4-2571-74236DCD0FC4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>
              <a:extLst>
                <a:ext uri="{FF2B5EF4-FFF2-40B4-BE49-F238E27FC236}">
                  <a16:creationId xmlns:a16="http://schemas.microsoft.com/office/drawing/2014/main" id="{B46C3F29-A489-066D-7E52-7A1FFD1B2BFC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>
              <a:extLst>
                <a:ext uri="{FF2B5EF4-FFF2-40B4-BE49-F238E27FC236}">
                  <a16:creationId xmlns:a16="http://schemas.microsoft.com/office/drawing/2014/main" id="{53DADDBB-F5AD-10B2-C9A4-673FE419BB71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>
              <a:extLst>
                <a:ext uri="{FF2B5EF4-FFF2-40B4-BE49-F238E27FC236}">
                  <a16:creationId xmlns:a16="http://schemas.microsoft.com/office/drawing/2014/main" id="{889C32CE-2812-EA1A-F845-98D4FCCE156F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>
              <a:extLst>
                <a:ext uri="{FF2B5EF4-FFF2-40B4-BE49-F238E27FC236}">
                  <a16:creationId xmlns:a16="http://schemas.microsoft.com/office/drawing/2014/main" id="{93E49596-8DD6-4E38-63C0-E2E7F8E91FAA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>
              <a:extLst>
                <a:ext uri="{FF2B5EF4-FFF2-40B4-BE49-F238E27FC236}">
                  <a16:creationId xmlns:a16="http://schemas.microsoft.com/office/drawing/2014/main" id="{B76012E7-FC30-1D77-34BF-39C380EDA35E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>
              <a:extLst>
                <a:ext uri="{FF2B5EF4-FFF2-40B4-BE49-F238E27FC236}">
                  <a16:creationId xmlns:a16="http://schemas.microsoft.com/office/drawing/2014/main" id="{90EE6FF6-34E8-A80E-160C-7507101F3193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>
              <a:extLst>
                <a:ext uri="{FF2B5EF4-FFF2-40B4-BE49-F238E27FC236}">
                  <a16:creationId xmlns:a16="http://schemas.microsoft.com/office/drawing/2014/main" id="{B1C41E2A-E6A3-AB4E-F83E-E95069C087CB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>
              <a:extLst>
                <a:ext uri="{FF2B5EF4-FFF2-40B4-BE49-F238E27FC236}">
                  <a16:creationId xmlns:a16="http://schemas.microsoft.com/office/drawing/2014/main" id="{9D7DD862-E33B-C642-0663-BB3C06A9145B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>
              <a:extLst>
                <a:ext uri="{FF2B5EF4-FFF2-40B4-BE49-F238E27FC236}">
                  <a16:creationId xmlns:a16="http://schemas.microsoft.com/office/drawing/2014/main" id="{5B391D82-E251-5AA1-EE25-8FF922D44214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>
              <a:extLst>
                <a:ext uri="{FF2B5EF4-FFF2-40B4-BE49-F238E27FC236}">
                  <a16:creationId xmlns:a16="http://schemas.microsoft.com/office/drawing/2014/main" id="{DE516520-1D7E-9A01-BD48-335BA78194F2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>
              <a:extLst>
                <a:ext uri="{FF2B5EF4-FFF2-40B4-BE49-F238E27FC236}">
                  <a16:creationId xmlns:a16="http://schemas.microsoft.com/office/drawing/2014/main" id="{60BD4F1A-42A0-BFE3-D5B0-ACBDC0E3D7D5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>
              <a:extLst>
                <a:ext uri="{FF2B5EF4-FFF2-40B4-BE49-F238E27FC236}">
                  <a16:creationId xmlns:a16="http://schemas.microsoft.com/office/drawing/2014/main" id="{5FE80B17-D41A-050A-DA12-5E9E2FFEDDF0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>
              <a:extLst>
                <a:ext uri="{FF2B5EF4-FFF2-40B4-BE49-F238E27FC236}">
                  <a16:creationId xmlns:a16="http://schemas.microsoft.com/office/drawing/2014/main" id="{82D7B4CA-1B78-97B2-0944-E620FDE43524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>
              <a:extLst>
                <a:ext uri="{FF2B5EF4-FFF2-40B4-BE49-F238E27FC236}">
                  <a16:creationId xmlns:a16="http://schemas.microsoft.com/office/drawing/2014/main" id="{2B2BEA48-7112-4653-CBEB-92C7A1CE2D43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>
              <a:extLst>
                <a:ext uri="{FF2B5EF4-FFF2-40B4-BE49-F238E27FC236}">
                  <a16:creationId xmlns:a16="http://schemas.microsoft.com/office/drawing/2014/main" id="{453E73F8-A13F-D00D-479D-0A7CCC7A3BAA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>
              <a:extLst>
                <a:ext uri="{FF2B5EF4-FFF2-40B4-BE49-F238E27FC236}">
                  <a16:creationId xmlns:a16="http://schemas.microsoft.com/office/drawing/2014/main" id="{50641BEF-0C6F-866D-D5C8-EAF3FAD5977B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>
              <a:extLst>
                <a:ext uri="{FF2B5EF4-FFF2-40B4-BE49-F238E27FC236}">
                  <a16:creationId xmlns:a16="http://schemas.microsoft.com/office/drawing/2014/main" id="{4EEC2F22-8ED2-31E6-AE73-B32CB0A700BB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>
              <a:extLst>
                <a:ext uri="{FF2B5EF4-FFF2-40B4-BE49-F238E27FC236}">
                  <a16:creationId xmlns:a16="http://schemas.microsoft.com/office/drawing/2014/main" id="{9C81CD3A-EC5D-8151-39B4-E1A32B45A7AC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>
              <a:extLst>
                <a:ext uri="{FF2B5EF4-FFF2-40B4-BE49-F238E27FC236}">
                  <a16:creationId xmlns:a16="http://schemas.microsoft.com/office/drawing/2014/main" id="{B1D93A28-7D94-55EF-AD80-10B78C75CAD9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>
              <a:extLst>
                <a:ext uri="{FF2B5EF4-FFF2-40B4-BE49-F238E27FC236}">
                  <a16:creationId xmlns:a16="http://schemas.microsoft.com/office/drawing/2014/main" id="{F9285E46-B8CD-82A6-A1A5-2B4773176038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>
              <a:extLst>
                <a:ext uri="{FF2B5EF4-FFF2-40B4-BE49-F238E27FC236}">
                  <a16:creationId xmlns:a16="http://schemas.microsoft.com/office/drawing/2014/main" id="{E76272DD-AA95-1000-2848-0A171BDF8507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>
              <a:extLst>
                <a:ext uri="{FF2B5EF4-FFF2-40B4-BE49-F238E27FC236}">
                  <a16:creationId xmlns:a16="http://schemas.microsoft.com/office/drawing/2014/main" id="{F7A19482-DB85-C88B-9C31-406C89639E0D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>
              <a:extLst>
                <a:ext uri="{FF2B5EF4-FFF2-40B4-BE49-F238E27FC236}">
                  <a16:creationId xmlns:a16="http://schemas.microsoft.com/office/drawing/2014/main" id="{847F480A-1D69-1136-7E52-0B97BA207D10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>
              <a:extLst>
                <a:ext uri="{FF2B5EF4-FFF2-40B4-BE49-F238E27FC236}">
                  <a16:creationId xmlns:a16="http://schemas.microsoft.com/office/drawing/2014/main" id="{3EB11ADB-DAFE-C143-D945-4B1904141F48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>
              <a:extLst>
                <a:ext uri="{FF2B5EF4-FFF2-40B4-BE49-F238E27FC236}">
                  <a16:creationId xmlns:a16="http://schemas.microsoft.com/office/drawing/2014/main" id="{935914E4-5ADF-3F7F-8D52-6F82EBE6A3D9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>
              <a:extLst>
                <a:ext uri="{FF2B5EF4-FFF2-40B4-BE49-F238E27FC236}">
                  <a16:creationId xmlns:a16="http://schemas.microsoft.com/office/drawing/2014/main" id="{EEF97B3A-6F20-EC5A-05E6-B88D77F3931B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>
              <a:extLst>
                <a:ext uri="{FF2B5EF4-FFF2-40B4-BE49-F238E27FC236}">
                  <a16:creationId xmlns:a16="http://schemas.microsoft.com/office/drawing/2014/main" id="{34C6D8D4-2507-1989-07A0-CAA97BB3D2C1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>
              <a:extLst>
                <a:ext uri="{FF2B5EF4-FFF2-40B4-BE49-F238E27FC236}">
                  <a16:creationId xmlns:a16="http://schemas.microsoft.com/office/drawing/2014/main" id="{B236D22A-AC87-8FDD-0BD1-B8E72B841168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>
              <a:extLst>
                <a:ext uri="{FF2B5EF4-FFF2-40B4-BE49-F238E27FC236}">
                  <a16:creationId xmlns:a16="http://schemas.microsoft.com/office/drawing/2014/main" id="{9170D603-E88C-D690-60E4-9A9094422FC2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>
              <a:extLst>
                <a:ext uri="{FF2B5EF4-FFF2-40B4-BE49-F238E27FC236}">
                  <a16:creationId xmlns:a16="http://schemas.microsoft.com/office/drawing/2014/main" id="{20D2CBD1-583C-521F-A548-EBBE2A37F731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>
              <a:extLst>
                <a:ext uri="{FF2B5EF4-FFF2-40B4-BE49-F238E27FC236}">
                  <a16:creationId xmlns:a16="http://schemas.microsoft.com/office/drawing/2014/main" id="{7C9E8C8B-4DC2-4455-8DBF-9584466D30D2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>
              <a:extLst>
                <a:ext uri="{FF2B5EF4-FFF2-40B4-BE49-F238E27FC236}">
                  <a16:creationId xmlns:a16="http://schemas.microsoft.com/office/drawing/2014/main" id="{CE4313CF-A7ED-DB6B-FF77-C9D85C7BAA0E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>
              <a:extLst>
                <a:ext uri="{FF2B5EF4-FFF2-40B4-BE49-F238E27FC236}">
                  <a16:creationId xmlns:a16="http://schemas.microsoft.com/office/drawing/2014/main" id="{6A1E17A0-C029-E24E-D916-D2CBF8B9BD63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>
              <a:extLst>
                <a:ext uri="{FF2B5EF4-FFF2-40B4-BE49-F238E27FC236}">
                  <a16:creationId xmlns:a16="http://schemas.microsoft.com/office/drawing/2014/main" id="{1DB9CBC7-A25F-2AA9-1B68-79871EC8589D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>
              <a:extLst>
                <a:ext uri="{FF2B5EF4-FFF2-40B4-BE49-F238E27FC236}">
                  <a16:creationId xmlns:a16="http://schemas.microsoft.com/office/drawing/2014/main" id="{9A742475-959A-C7B1-9DCB-0107E72FC297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>
              <a:extLst>
                <a:ext uri="{FF2B5EF4-FFF2-40B4-BE49-F238E27FC236}">
                  <a16:creationId xmlns:a16="http://schemas.microsoft.com/office/drawing/2014/main" id="{929A1C4E-789A-FB08-B40B-55F662605A8B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>
              <a:extLst>
                <a:ext uri="{FF2B5EF4-FFF2-40B4-BE49-F238E27FC236}">
                  <a16:creationId xmlns:a16="http://schemas.microsoft.com/office/drawing/2014/main" id="{0A6CB8EC-887B-963C-99F3-9E78C2029A4E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>
              <a:extLst>
                <a:ext uri="{FF2B5EF4-FFF2-40B4-BE49-F238E27FC236}">
                  <a16:creationId xmlns:a16="http://schemas.microsoft.com/office/drawing/2014/main" id="{051EC2F5-9BB3-7F1F-E027-E80C9AC4414B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>
              <a:extLst>
                <a:ext uri="{FF2B5EF4-FFF2-40B4-BE49-F238E27FC236}">
                  <a16:creationId xmlns:a16="http://schemas.microsoft.com/office/drawing/2014/main" id="{31231E64-C820-21D0-B070-433C55B7320C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>
              <a:extLst>
                <a:ext uri="{FF2B5EF4-FFF2-40B4-BE49-F238E27FC236}">
                  <a16:creationId xmlns:a16="http://schemas.microsoft.com/office/drawing/2014/main" id="{4D7EAB41-2EE1-9015-05B8-1B4F00FD4DF4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>
              <a:extLst>
                <a:ext uri="{FF2B5EF4-FFF2-40B4-BE49-F238E27FC236}">
                  <a16:creationId xmlns:a16="http://schemas.microsoft.com/office/drawing/2014/main" id="{CD0E44E1-1621-DC67-36C1-67358EFA453D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>
              <a:extLst>
                <a:ext uri="{FF2B5EF4-FFF2-40B4-BE49-F238E27FC236}">
                  <a16:creationId xmlns:a16="http://schemas.microsoft.com/office/drawing/2014/main" id="{10DF8F4D-3332-6F5F-F272-A3ABCE7EE339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>
              <a:extLst>
                <a:ext uri="{FF2B5EF4-FFF2-40B4-BE49-F238E27FC236}">
                  <a16:creationId xmlns:a16="http://schemas.microsoft.com/office/drawing/2014/main" id="{C34AB94D-972E-3C20-B6D0-279231E887BF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>
              <a:extLst>
                <a:ext uri="{FF2B5EF4-FFF2-40B4-BE49-F238E27FC236}">
                  <a16:creationId xmlns:a16="http://schemas.microsoft.com/office/drawing/2014/main" id="{D651B308-BD46-D4E8-C59A-F886643341E4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>
              <a:extLst>
                <a:ext uri="{FF2B5EF4-FFF2-40B4-BE49-F238E27FC236}">
                  <a16:creationId xmlns:a16="http://schemas.microsoft.com/office/drawing/2014/main" id="{65E3CFF5-7260-15E1-BECE-EEA4D119022C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>
              <a:extLst>
                <a:ext uri="{FF2B5EF4-FFF2-40B4-BE49-F238E27FC236}">
                  <a16:creationId xmlns:a16="http://schemas.microsoft.com/office/drawing/2014/main" id="{CD47A51A-4050-0B3A-DAD2-113A938A07E6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>
              <a:extLst>
                <a:ext uri="{FF2B5EF4-FFF2-40B4-BE49-F238E27FC236}">
                  <a16:creationId xmlns:a16="http://schemas.microsoft.com/office/drawing/2014/main" id="{28B32FB3-B8AA-7877-83B9-06D3B10975C1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>
              <a:extLst>
                <a:ext uri="{FF2B5EF4-FFF2-40B4-BE49-F238E27FC236}">
                  <a16:creationId xmlns:a16="http://schemas.microsoft.com/office/drawing/2014/main" id="{2E1AFF7A-0FBE-960F-6AC3-2533E11080A0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>
              <a:extLst>
                <a:ext uri="{FF2B5EF4-FFF2-40B4-BE49-F238E27FC236}">
                  <a16:creationId xmlns:a16="http://schemas.microsoft.com/office/drawing/2014/main" id="{D2D9EA49-2435-9901-B9DB-8C0A0C8BAEEF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>
              <a:extLst>
                <a:ext uri="{FF2B5EF4-FFF2-40B4-BE49-F238E27FC236}">
                  <a16:creationId xmlns:a16="http://schemas.microsoft.com/office/drawing/2014/main" id="{D5D5B815-DFAF-7B94-D802-DC0A9D38852A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>
              <a:extLst>
                <a:ext uri="{FF2B5EF4-FFF2-40B4-BE49-F238E27FC236}">
                  <a16:creationId xmlns:a16="http://schemas.microsoft.com/office/drawing/2014/main" id="{346F63EE-B505-E56D-94AB-2502C0B65155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>
              <a:extLst>
                <a:ext uri="{FF2B5EF4-FFF2-40B4-BE49-F238E27FC236}">
                  <a16:creationId xmlns:a16="http://schemas.microsoft.com/office/drawing/2014/main" id="{9D0352FB-ACE1-C184-77D3-6F3BB0BEE5AF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>
              <a:extLst>
                <a:ext uri="{FF2B5EF4-FFF2-40B4-BE49-F238E27FC236}">
                  <a16:creationId xmlns:a16="http://schemas.microsoft.com/office/drawing/2014/main" id="{77AAE934-763A-EC53-0C4D-991B7928C038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>
              <a:extLst>
                <a:ext uri="{FF2B5EF4-FFF2-40B4-BE49-F238E27FC236}">
                  <a16:creationId xmlns:a16="http://schemas.microsoft.com/office/drawing/2014/main" id="{6EF14441-2664-05DD-5731-B8AE00B9A1EA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>
              <a:extLst>
                <a:ext uri="{FF2B5EF4-FFF2-40B4-BE49-F238E27FC236}">
                  <a16:creationId xmlns:a16="http://schemas.microsoft.com/office/drawing/2014/main" id="{8BDF8B3F-3DF8-6A1B-808E-F26437228B66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>
              <a:extLst>
                <a:ext uri="{FF2B5EF4-FFF2-40B4-BE49-F238E27FC236}">
                  <a16:creationId xmlns:a16="http://schemas.microsoft.com/office/drawing/2014/main" id="{0AB5174D-8E19-EF4E-C7AD-8AB8950A514E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>
              <a:extLst>
                <a:ext uri="{FF2B5EF4-FFF2-40B4-BE49-F238E27FC236}">
                  <a16:creationId xmlns:a16="http://schemas.microsoft.com/office/drawing/2014/main" id="{7E56DBF3-3756-2265-F0EB-866B7734B7D6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>
              <a:extLst>
                <a:ext uri="{FF2B5EF4-FFF2-40B4-BE49-F238E27FC236}">
                  <a16:creationId xmlns:a16="http://schemas.microsoft.com/office/drawing/2014/main" id="{CE2AFE77-8600-20DC-12FF-DD2B68EFFD32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>
              <a:extLst>
                <a:ext uri="{FF2B5EF4-FFF2-40B4-BE49-F238E27FC236}">
                  <a16:creationId xmlns:a16="http://schemas.microsoft.com/office/drawing/2014/main" id="{1369C17D-5311-7DF1-E0F1-78C18E4E18D9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>
              <a:extLst>
                <a:ext uri="{FF2B5EF4-FFF2-40B4-BE49-F238E27FC236}">
                  <a16:creationId xmlns:a16="http://schemas.microsoft.com/office/drawing/2014/main" id="{A597CA80-BDE5-0880-29A6-DFEF84459E1F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>
              <a:extLst>
                <a:ext uri="{FF2B5EF4-FFF2-40B4-BE49-F238E27FC236}">
                  <a16:creationId xmlns:a16="http://schemas.microsoft.com/office/drawing/2014/main" id="{7DD7772A-E2EB-5646-A21D-B0875100D646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>
              <a:extLst>
                <a:ext uri="{FF2B5EF4-FFF2-40B4-BE49-F238E27FC236}">
                  <a16:creationId xmlns:a16="http://schemas.microsoft.com/office/drawing/2014/main" id="{2E2A6A53-85AA-F30C-FF23-B74F358ECA63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>
              <a:extLst>
                <a:ext uri="{FF2B5EF4-FFF2-40B4-BE49-F238E27FC236}">
                  <a16:creationId xmlns:a16="http://schemas.microsoft.com/office/drawing/2014/main" id="{1B6DA284-B8D6-D034-20AB-2E8E4E91CA0F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>
              <a:extLst>
                <a:ext uri="{FF2B5EF4-FFF2-40B4-BE49-F238E27FC236}">
                  <a16:creationId xmlns:a16="http://schemas.microsoft.com/office/drawing/2014/main" id="{38740C54-D998-CD0F-0493-1BF8214633E8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>
              <a:extLst>
                <a:ext uri="{FF2B5EF4-FFF2-40B4-BE49-F238E27FC236}">
                  <a16:creationId xmlns:a16="http://schemas.microsoft.com/office/drawing/2014/main" id="{5432B70B-5482-53CE-5443-0FA97C104232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>
              <a:extLst>
                <a:ext uri="{FF2B5EF4-FFF2-40B4-BE49-F238E27FC236}">
                  <a16:creationId xmlns:a16="http://schemas.microsoft.com/office/drawing/2014/main" id="{95641545-FEFD-A75C-7226-7A2C0E51573B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>
              <a:extLst>
                <a:ext uri="{FF2B5EF4-FFF2-40B4-BE49-F238E27FC236}">
                  <a16:creationId xmlns:a16="http://schemas.microsoft.com/office/drawing/2014/main" id="{2BA46CAB-5887-CB5E-D365-653EA2CB5D8D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>
              <a:extLst>
                <a:ext uri="{FF2B5EF4-FFF2-40B4-BE49-F238E27FC236}">
                  <a16:creationId xmlns:a16="http://schemas.microsoft.com/office/drawing/2014/main" id="{6965E833-CE75-B17A-175B-1D0AAB128583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>
              <a:extLst>
                <a:ext uri="{FF2B5EF4-FFF2-40B4-BE49-F238E27FC236}">
                  <a16:creationId xmlns:a16="http://schemas.microsoft.com/office/drawing/2014/main" id="{7CD180A0-A9F0-E40E-28AA-F1E0230EBEE3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>
              <a:extLst>
                <a:ext uri="{FF2B5EF4-FFF2-40B4-BE49-F238E27FC236}">
                  <a16:creationId xmlns:a16="http://schemas.microsoft.com/office/drawing/2014/main" id="{31AC2F3C-F82C-6497-482D-66DAC30FAC35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>
              <a:extLst>
                <a:ext uri="{FF2B5EF4-FFF2-40B4-BE49-F238E27FC236}">
                  <a16:creationId xmlns:a16="http://schemas.microsoft.com/office/drawing/2014/main" id="{B07BDD72-EAAA-307E-C102-54E8774EB7E2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>
              <a:extLst>
                <a:ext uri="{FF2B5EF4-FFF2-40B4-BE49-F238E27FC236}">
                  <a16:creationId xmlns:a16="http://schemas.microsoft.com/office/drawing/2014/main" id="{2B7E1B0B-B448-BBC1-6D55-1F1E2CB2E79F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>
              <a:extLst>
                <a:ext uri="{FF2B5EF4-FFF2-40B4-BE49-F238E27FC236}">
                  <a16:creationId xmlns:a16="http://schemas.microsoft.com/office/drawing/2014/main" id="{5D8C7D2A-9197-9D41-CF1A-68FA1270C2E5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>
              <a:extLst>
                <a:ext uri="{FF2B5EF4-FFF2-40B4-BE49-F238E27FC236}">
                  <a16:creationId xmlns:a16="http://schemas.microsoft.com/office/drawing/2014/main" id="{6C4243FE-D3C7-2A42-3C45-2E668239013A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>
              <a:extLst>
                <a:ext uri="{FF2B5EF4-FFF2-40B4-BE49-F238E27FC236}">
                  <a16:creationId xmlns:a16="http://schemas.microsoft.com/office/drawing/2014/main" id="{87B361D2-9E0F-6667-3C9A-611DAADF2CD5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>
              <a:extLst>
                <a:ext uri="{FF2B5EF4-FFF2-40B4-BE49-F238E27FC236}">
                  <a16:creationId xmlns:a16="http://schemas.microsoft.com/office/drawing/2014/main" id="{CF82B71A-D4F6-564D-27C3-54DF8D67F2F3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>
              <a:extLst>
                <a:ext uri="{FF2B5EF4-FFF2-40B4-BE49-F238E27FC236}">
                  <a16:creationId xmlns:a16="http://schemas.microsoft.com/office/drawing/2014/main" id="{4740BE3C-B8EF-63FE-F9E7-E7C972964C21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>
              <a:extLst>
                <a:ext uri="{FF2B5EF4-FFF2-40B4-BE49-F238E27FC236}">
                  <a16:creationId xmlns:a16="http://schemas.microsoft.com/office/drawing/2014/main" id="{04E1C17D-CCCB-B3D7-7EBE-1E0DAD9110E1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>
              <a:extLst>
                <a:ext uri="{FF2B5EF4-FFF2-40B4-BE49-F238E27FC236}">
                  <a16:creationId xmlns:a16="http://schemas.microsoft.com/office/drawing/2014/main" id="{34D27B7A-E214-4434-EBB1-005476E09FBE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>
              <a:extLst>
                <a:ext uri="{FF2B5EF4-FFF2-40B4-BE49-F238E27FC236}">
                  <a16:creationId xmlns:a16="http://schemas.microsoft.com/office/drawing/2014/main" id="{46F05560-23F1-87E9-C89E-CAD6B4FD751B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>
              <a:extLst>
                <a:ext uri="{FF2B5EF4-FFF2-40B4-BE49-F238E27FC236}">
                  <a16:creationId xmlns:a16="http://schemas.microsoft.com/office/drawing/2014/main" id="{97520352-60D1-1007-E5CD-3709271652AC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>
              <a:extLst>
                <a:ext uri="{FF2B5EF4-FFF2-40B4-BE49-F238E27FC236}">
                  <a16:creationId xmlns:a16="http://schemas.microsoft.com/office/drawing/2014/main" id="{5DD75C8F-37A3-FE34-B092-2199EC5505DB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>
              <a:extLst>
                <a:ext uri="{FF2B5EF4-FFF2-40B4-BE49-F238E27FC236}">
                  <a16:creationId xmlns:a16="http://schemas.microsoft.com/office/drawing/2014/main" id="{075A9307-CE6B-C01B-C76F-D9819C448EC0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>
              <a:extLst>
                <a:ext uri="{FF2B5EF4-FFF2-40B4-BE49-F238E27FC236}">
                  <a16:creationId xmlns:a16="http://schemas.microsoft.com/office/drawing/2014/main" id="{3071D202-4872-F2DC-6F80-3B51FDB67B22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>
              <a:extLst>
                <a:ext uri="{FF2B5EF4-FFF2-40B4-BE49-F238E27FC236}">
                  <a16:creationId xmlns:a16="http://schemas.microsoft.com/office/drawing/2014/main" id="{D13DA617-CCAB-6713-99FC-AD6765EC7700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>
              <a:extLst>
                <a:ext uri="{FF2B5EF4-FFF2-40B4-BE49-F238E27FC236}">
                  <a16:creationId xmlns:a16="http://schemas.microsoft.com/office/drawing/2014/main" id="{EF008884-E836-AAC6-1490-D802F8DFAA60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>
              <a:extLst>
                <a:ext uri="{FF2B5EF4-FFF2-40B4-BE49-F238E27FC236}">
                  <a16:creationId xmlns:a16="http://schemas.microsoft.com/office/drawing/2014/main" id="{CFA744CB-5930-AB1A-E248-5E0F7BAB913A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>
              <a:extLst>
                <a:ext uri="{FF2B5EF4-FFF2-40B4-BE49-F238E27FC236}">
                  <a16:creationId xmlns:a16="http://schemas.microsoft.com/office/drawing/2014/main" id="{D022F982-3AB1-63A6-CF72-FBD9CE4A3078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>
              <a:extLst>
                <a:ext uri="{FF2B5EF4-FFF2-40B4-BE49-F238E27FC236}">
                  <a16:creationId xmlns:a16="http://schemas.microsoft.com/office/drawing/2014/main" id="{545BA54A-DE6E-7446-9BDB-64D490E5E850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>
              <a:extLst>
                <a:ext uri="{FF2B5EF4-FFF2-40B4-BE49-F238E27FC236}">
                  <a16:creationId xmlns:a16="http://schemas.microsoft.com/office/drawing/2014/main" id="{3E3D8FA1-1509-BDAF-5084-B310DFD5165E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>
              <a:extLst>
                <a:ext uri="{FF2B5EF4-FFF2-40B4-BE49-F238E27FC236}">
                  <a16:creationId xmlns:a16="http://schemas.microsoft.com/office/drawing/2014/main" id="{096C0243-E9E0-71B8-C900-B528057EF353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>
              <a:extLst>
                <a:ext uri="{FF2B5EF4-FFF2-40B4-BE49-F238E27FC236}">
                  <a16:creationId xmlns:a16="http://schemas.microsoft.com/office/drawing/2014/main" id="{1C60A693-4876-406C-8978-B97F32B219BC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>
              <a:extLst>
                <a:ext uri="{FF2B5EF4-FFF2-40B4-BE49-F238E27FC236}">
                  <a16:creationId xmlns:a16="http://schemas.microsoft.com/office/drawing/2014/main" id="{A4183637-371F-D0DB-BFE8-89F9334C9D5F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>
              <a:extLst>
                <a:ext uri="{FF2B5EF4-FFF2-40B4-BE49-F238E27FC236}">
                  <a16:creationId xmlns:a16="http://schemas.microsoft.com/office/drawing/2014/main" id="{16E2A0DB-F9FA-95CC-909C-78EAC1E2B21A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>
              <a:extLst>
                <a:ext uri="{FF2B5EF4-FFF2-40B4-BE49-F238E27FC236}">
                  <a16:creationId xmlns:a16="http://schemas.microsoft.com/office/drawing/2014/main" id="{2EC1508C-E3A2-AB0F-7ED7-0E4EA033F1E3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>
              <a:extLst>
                <a:ext uri="{FF2B5EF4-FFF2-40B4-BE49-F238E27FC236}">
                  <a16:creationId xmlns:a16="http://schemas.microsoft.com/office/drawing/2014/main" id="{CBBA3D53-4A88-7A1B-B5DD-C8194EC8A60B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>
              <a:extLst>
                <a:ext uri="{FF2B5EF4-FFF2-40B4-BE49-F238E27FC236}">
                  <a16:creationId xmlns:a16="http://schemas.microsoft.com/office/drawing/2014/main" id="{8E4FF594-B9F5-7A78-EB13-0B640CBD6C7C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>
              <a:extLst>
                <a:ext uri="{FF2B5EF4-FFF2-40B4-BE49-F238E27FC236}">
                  <a16:creationId xmlns:a16="http://schemas.microsoft.com/office/drawing/2014/main" id="{06F32EB4-DD00-A1F2-F73C-3199B99C872C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>
              <a:extLst>
                <a:ext uri="{FF2B5EF4-FFF2-40B4-BE49-F238E27FC236}">
                  <a16:creationId xmlns:a16="http://schemas.microsoft.com/office/drawing/2014/main" id="{3B91C694-B288-D8CE-98C1-5E0334FC058A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>
              <a:extLst>
                <a:ext uri="{FF2B5EF4-FFF2-40B4-BE49-F238E27FC236}">
                  <a16:creationId xmlns:a16="http://schemas.microsoft.com/office/drawing/2014/main" id="{BCE07E79-861E-88BD-16AB-63FC191C160E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>
              <a:extLst>
                <a:ext uri="{FF2B5EF4-FFF2-40B4-BE49-F238E27FC236}">
                  <a16:creationId xmlns:a16="http://schemas.microsoft.com/office/drawing/2014/main" id="{9C5612BE-79D0-EF1B-245D-F5F0905BFB8D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>
              <a:extLst>
                <a:ext uri="{FF2B5EF4-FFF2-40B4-BE49-F238E27FC236}">
                  <a16:creationId xmlns:a16="http://schemas.microsoft.com/office/drawing/2014/main" id="{2E54B3BA-6550-E903-C501-63EEE7CBB117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>
              <a:extLst>
                <a:ext uri="{FF2B5EF4-FFF2-40B4-BE49-F238E27FC236}">
                  <a16:creationId xmlns:a16="http://schemas.microsoft.com/office/drawing/2014/main" id="{020FA7CD-FCD7-9F02-C08F-B60F50F58F57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>
              <a:extLst>
                <a:ext uri="{FF2B5EF4-FFF2-40B4-BE49-F238E27FC236}">
                  <a16:creationId xmlns:a16="http://schemas.microsoft.com/office/drawing/2014/main" id="{CC3D109D-0920-0957-D5E0-A8FB21A7100C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>
              <a:extLst>
                <a:ext uri="{FF2B5EF4-FFF2-40B4-BE49-F238E27FC236}">
                  <a16:creationId xmlns:a16="http://schemas.microsoft.com/office/drawing/2014/main" id="{FD316E62-6754-9062-5D48-C36D0712F691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>
              <a:extLst>
                <a:ext uri="{FF2B5EF4-FFF2-40B4-BE49-F238E27FC236}">
                  <a16:creationId xmlns:a16="http://schemas.microsoft.com/office/drawing/2014/main" id="{FBCAAB32-146D-F3BD-8953-81E3DFA965DB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>
              <a:extLst>
                <a:ext uri="{FF2B5EF4-FFF2-40B4-BE49-F238E27FC236}">
                  <a16:creationId xmlns:a16="http://schemas.microsoft.com/office/drawing/2014/main" id="{B4DC984E-E7CA-6688-9931-3401B6BF303E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>
              <a:extLst>
                <a:ext uri="{FF2B5EF4-FFF2-40B4-BE49-F238E27FC236}">
                  <a16:creationId xmlns:a16="http://schemas.microsoft.com/office/drawing/2014/main" id="{97E4445D-03E3-F265-2506-76C337D6A8AE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>
              <a:extLst>
                <a:ext uri="{FF2B5EF4-FFF2-40B4-BE49-F238E27FC236}">
                  <a16:creationId xmlns:a16="http://schemas.microsoft.com/office/drawing/2014/main" id="{70F2BAE1-C9E7-AC7D-EA6D-0A69D8B3878E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>
              <a:extLst>
                <a:ext uri="{FF2B5EF4-FFF2-40B4-BE49-F238E27FC236}">
                  <a16:creationId xmlns:a16="http://schemas.microsoft.com/office/drawing/2014/main" id="{3B1A028E-CF8B-0BD8-EAE6-C087C61B502A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>
              <a:extLst>
                <a:ext uri="{FF2B5EF4-FFF2-40B4-BE49-F238E27FC236}">
                  <a16:creationId xmlns:a16="http://schemas.microsoft.com/office/drawing/2014/main" id="{AC803810-432D-B356-2858-85EDE7F66F2D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>
              <a:extLst>
                <a:ext uri="{FF2B5EF4-FFF2-40B4-BE49-F238E27FC236}">
                  <a16:creationId xmlns:a16="http://schemas.microsoft.com/office/drawing/2014/main" id="{D27BF85C-1F4B-9510-4252-F7E3A2C86B41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>
              <a:extLst>
                <a:ext uri="{FF2B5EF4-FFF2-40B4-BE49-F238E27FC236}">
                  <a16:creationId xmlns:a16="http://schemas.microsoft.com/office/drawing/2014/main" id="{B616838C-3091-2B7B-AE20-DBAD244495E7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>
              <a:extLst>
                <a:ext uri="{FF2B5EF4-FFF2-40B4-BE49-F238E27FC236}">
                  <a16:creationId xmlns:a16="http://schemas.microsoft.com/office/drawing/2014/main" id="{2A096435-6D7A-E00F-8D24-1D8AC94BA920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>
              <a:extLst>
                <a:ext uri="{FF2B5EF4-FFF2-40B4-BE49-F238E27FC236}">
                  <a16:creationId xmlns:a16="http://schemas.microsoft.com/office/drawing/2014/main" id="{8A4E2357-0289-344D-EECB-D690E604EF5D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>
              <a:extLst>
                <a:ext uri="{FF2B5EF4-FFF2-40B4-BE49-F238E27FC236}">
                  <a16:creationId xmlns:a16="http://schemas.microsoft.com/office/drawing/2014/main" id="{7E2663F7-F2C4-3EC2-ADFF-247B67C805AC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>
              <a:extLst>
                <a:ext uri="{FF2B5EF4-FFF2-40B4-BE49-F238E27FC236}">
                  <a16:creationId xmlns:a16="http://schemas.microsoft.com/office/drawing/2014/main" id="{3DEF05FC-6D06-DF15-D322-DBCF475D1144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>
              <a:extLst>
                <a:ext uri="{FF2B5EF4-FFF2-40B4-BE49-F238E27FC236}">
                  <a16:creationId xmlns:a16="http://schemas.microsoft.com/office/drawing/2014/main" id="{8C7EC044-DEE7-D6EE-6929-6C5B953CDF66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>
              <a:extLst>
                <a:ext uri="{FF2B5EF4-FFF2-40B4-BE49-F238E27FC236}">
                  <a16:creationId xmlns:a16="http://schemas.microsoft.com/office/drawing/2014/main" id="{092C40B8-9D2E-4F4A-A780-0821F72E5D40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>
              <a:extLst>
                <a:ext uri="{FF2B5EF4-FFF2-40B4-BE49-F238E27FC236}">
                  <a16:creationId xmlns:a16="http://schemas.microsoft.com/office/drawing/2014/main" id="{56E3B4A6-0759-2F3A-34D5-3212D97274A3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>
              <a:extLst>
                <a:ext uri="{FF2B5EF4-FFF2-40B4-BE49-F238E27FC236}">
                  <a16:creationId xmlns:a16="http://schemas.microsoft.com/office/drawing/2014/main" id="{6F781E87-80CD-E611-E2A5-40E6FE980001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>
              <a:extLst>
                <a:ext uri="{FF2B5EF4-FFF2-40B4-BE49-F238E27FC236}">
                  <a16:creationId xmlns:a16="http://schemas.microsoft.com/office/drawing/2014/main" id="{8199DF45-F90A-B1D2-5F2C-FF4FDEC0AC6C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>
              <a:extLst>
                <a:ext uri="{FF2B5EF4-FFF2-40B4-BE49-F238E27FC236}">
                  <a16:creationId xmlns:a16="http://schemas.microsoft.com/office/drawing/2014/main" id="{F3107D61-31B4-EE9B-7729-5EABEFCD7071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>
              <a:extLst>
                <a:ext uri="{FF2B5EF4-FFF2-40B4-BE49-F238E27FC236}">
                  <a16:creationId xmlns:a16="http://schemas.microsoft.com/office/drawing/2014/main" id="{04206B1D-90C5-EB66-7624-49D1E21047B0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>
              <a:extLst>
                <a:ext uri="{FF2B5EF4-FFF2-40B4-BE49-F238E27FC236}">
                  <a16:creationId xmlns:a16="http://schemas.microsoft.com/office/drawing/2014/main" id="{BAB81BE9-2385-D20A-CD77-9AAA41DAFE30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>
              <a:extLst>
                <a:ext uri="{FF2B5EF4-FFF2-40B4-BE49-F238E27FC236}">
                  <a16:creationId xmlns:a16="http://schemas.microsoft.com/office/drawing/2014/main" id="{94BF83A3-B0DE-163C-1F34-3AFD2797D7BF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>
              <a:extLst>
                <a:ext uri="{FF2B5EF4-FFF2-40B4-BE49-F238E27FC236}">
                  <a16:creationId xmlns:a16="http://schemas.microsoft.com/office/drawing/2014/main" id="{FD63765D-C690-51C2-76D9-2788CA3DA5EB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>
              <a:extLst>
                <a:ext uri="{FF2B5EF4-FFF2-40B4-BE49-F238E27FC236}">
                  <a16:creationId xmlns:a16="http://schemas.microsoft.com/office/drawing/2014/main" id="{1065AF34-91FC-5226-A3D1-05BC74D20EF3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>
              <a:extLst>
                <a:ext uri="{FF2B5EF4-FFF2-40B4-BE49-F238E27FC236}">
                  <a16:creationId xmlns:a16="http://schemas.microsoft.com/office/drawing/2014/main" id="{0E7D67DA-FF9D-DC7B-8179-69F0BACB1584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>
              <a:extLst>
                <a:ext uri="{FF2B5EF4-FFF2-40B4-BE49-F238E27FC236}">
                  <a16:creationId xmlns:a16="http://schemas.microsoft.com/office/drawing/2014/main" id="{F1866D07-8066-277A-55E7-B71775484B51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>
              <a:extLst>
                <a:ext uri="{FF2B5EF4-FFF2-40B4-BE49-F238E27FC236}">
                  <a16:creationId xmlns:a16="http://schemas.microsoft.com/office/drawing/2014/main" id="{BCE4A524-B044-84DB-6A3C-E6F0AA775827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>
              <a:extLst>
                <a:ext uri="{FF2B5EF4-FFF2-40B4-BE49-F238E27FC236}">
                  <a16:creationId xmlns:a16="http://schemas.microsoft.com/office/drawing/2014/main" id="{22D2F133-A3C3-AE68-214A-0B34636FB511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>
              <a:extLst>
                <a:ext uri="{FF2B5EF4-FFF2-40B4-BE49-F238E27FC236}">
                  <a16:creationId xmlns:a16="http://schemas.microsoft.com/office/drawing/2014/main" id="{544FD897-5F3B-A0B7-98AE-CFAA82FF97C8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>
              <a:extLst>
                <a:ext uri="{FF2B5EF4-FFF2-40B4-BE49-F238E27FC236}">
                  <a16:creationId xmlns:a16="http://schemas.microsoft.com/office/drawing/2014/main" id="{C8D052C9-6784-C001-8C2B-C7A764EC9322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>
              <a:extLst>
                <a:ext uri="{FF2B5EF4-FFF2-40B4-BE49-F238E27FC236}">
                  <a16:creationId xmlns:a16="http://schemas.microsoft.com/office/drawing/2014/main" id="{B93B702A-CB28-9826-74BB-6BA346BF51A6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>
              <a:extLst>
                <a:ext uri="{FF2B5EF4-FFF2-40B4-BE49-F238E27FC236}">
                  <a16:creationId xmlns:a16="http://schemas.microsoft.com/office/drawing/2014/main" id="{D6DE3457-13E2-C0D4-A16B-F6C1757DA492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>
              <a:extLst>
                <a:ext uri="{FF2B5EF4-FFF2-40B4-BE49-F238E27FC236}">
                  <a16:creationId xmlns:a16="http://schemas.microsoft.com/office/drawing/2014/main" id="{FCF2266C-C280-4EEC-1CE1-990328906DA8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>
              <a:extLst>
                <a:ext uri="{FF2B5EF4-FFF2-40B4-BE49-F238E27FC236}">
                  <a16:creationId xmlns:a16="http://schemas.microsoft.com/office/drawing/2014/main" id="{7CB25B24-EA31-F3D9-F420-D1F28C83302D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>
              <a:extLst>
                <a:ext uri="{FF2B5EF4-FFF2-40B4-BE49-F238E27FC236}">
                  <a16:creationId xmlns:a16="http://schemas.microsoft.com/office/drawing/2014/main" id="{B4A2AE1F-A869-8AA3-EDD4-9D5D0899564F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>
              <a:extLst>
                <a:ext uri="{FF2B5EF4-FFF2-40B4-BE49-F238E27FC236}">
                  <a16:creationId xmlns:a16="http://schemas.microsoft.com/office/drawing/2014/main" id="{4AE34DF7-F01D-9523-6299-294B352A8EB1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>
              <a:extLst>
                <a:ext uri="{FF2B5EF4-FFF2-40B4-BE49-F238E27FC236}">
                  <a16:creationId xmlns:a16="http://schemas.microsoft.com/office/drawing/2014/main" id="{6E68F2AF-0028-A69F-FF1C-1CF971FAC4F0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>
              <a:extLst>
                <a:ext uri="{FF2B5EF4-FFF2-40B4-BE49-F238E27FC236}">
                  <a16:creationId xmlns:a16="http://schemas.microsoft.com/office/drawing/2014/main" id="{BBA0466B-B4E6-6B45-1D76-AFC42001A426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>
              <a:extLst>
                <a:ext uri="{FF2B5EF4-FFF2-40B4-BE49-F238E27FC236}">
                  <a16:creationId xmlns:a16="http://schemas.microsoft.com/office/drawing/2014/main" id="{BDB3D59C-46DD-2EB8-15B4-881FDA927CD1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>
              <a:extLst>
                <a:ext uri="{FF2B5EF4-FFF2-40B4-BE49-F238E27FC236}">
                  <a16:creationId xmlns:a16="http://schemas.microsoft.com/office/drawing/2014/main" id="{A47D1EEA-0E56-0E0C-1B1B-9808D43C0B2D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>
              <a:extLst>
                <a:ext uri="{FF2B5EF4-FFF2-40B4-BE49-F238E27FC236}">
                  <a16:creationId xmlns:a16="http://schemas.microsoft.com/office/drawing/2014/main" id="{0F1F7EC5-FC87-D57C-932E-D8DBE243CAC3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>
              <a:extLst>
                <a:ext uri="{FF2B5EF4-FFF2-40B4-BE49-F238E27FC236}">
                  <a16:creationId xmlns:a16="http://schemas.microsoft.com/office/drawing/2014/main" id="{DA86A8CE-8480-3874-8B37-002C1529350F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>
              <a:extLst>
                <a:ext uri="{FF2B5EF4-FFF2-40B4-BE49-F238E27FC236}">
                  <a16:creationId xmlns:a16="http://schemas.microsoft.com/office/drawing/2014/main" id="{C8F94203-CC46-D7A7-3C71-D08F269E0CD3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>
              <a:extLst>
                <a:ext uri="{FF2B5EF4-FFF2-40B4-BE49-F238E27FC236}">
                  <a16:creationId xmlns:a16="http://schemas.microsoft.com/office/drawing/2014/main" id="{50253053-601F-A8A9-A07B-9C37823F0E87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>
              <a:extLst>
                <a:ext uri="{FF2B5EF4-FFF2-40B4-BE49-F238E27FC236}">
                  <a16:creationId xmlns:a16="http://schemas.microsoft.com/office/drawing/2014/main" id="{37B46AAA-15C1-7BB1-0A17-9D294A8C4B0D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>
              <a:extLst>
                <a:ext uri="{FF2B5EF4-FFF2-40B4-BE49-F238E27FC236}">
                  <a16:creationId xmlns:a16="http://schemas.microsoft.com/office/drawing/2014/main" id="{823A99C3-574B-E71F-DE91-F0AA77D6A80E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>
              <a:extLst>
                <a:ext uri="{FF2B5EF4-FFF2-40B4-BE49-F238E27FC236}">
                  <a16:creationId xmlns:a16="http://schemas.microsoft.com/office/drawing/2014/main" id="{25B820CD-FF07-17F4-23FE-2CE20A4175CC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>
              <a:extLst>
                <a:ext uri="{FF2B5EF4-FFF2-40B4-BE49-F238E27FC236}">
                  <a16:creationId xmlns:a16="http://schemas.microsoft.com/office/drawing/2014/main" id="{E7E58FE1-B63D-B171-0775-5F67F67D5EA3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>
              <a:extLst>
                <a:ext uri="{FF2B5EF4-FFF2-40B4-BE49-F238E27FC236}">
                  <a16:creationId xmlns:a16="http://schemas.microsoft.com/office/drawing/2014/main" id="{60D4DD7C-2667-8A0B-8AA6-F9CB8E6A68EE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>
              <a:extLst>
                <a:ext uri="{FF2B5EF4-FFF2-40B4-BE49-F238E27FC236}">
                  <a16:creationId xmlns:a16="http://schemas.microsoft.com/office/drawing/2014/main" id="{4749FD44-4C0A-11F7-A76E-8F56E937572C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>
              <a:extLst>
                <a:ext uri="{FF2B5EF4-FFF2-40B4-BE49-F238E27FC236}">
                  <a16:creationId xmlns:a16="http://schemas.microsoft.com/office/drawing/2014/main" id="{24CA1950-C59E-9F5D-CA8A-84084B3C3386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>
              <a:extLst>
                <a:ext uri="{FF2B5EF4-FFF2-40B4-BE49-F238E27FC236}">
                  <a16:creationId xmlns:a16="http://schemas.microsoft.com/office/drawing/2014/main" id="{DC573763-E552-1C47-A327-37CAAD9F09B4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>
              <a:extLst>
                <a:ext uri="{FF2B5EF4-FFF2-40B4-BE49-F238E27FC236}">
                  <a16:creationId xmlns:a16="http://schemas.microsoft.com/office/drawing/2014/main" id="{0AC62A28-5018-83BD-F841-EC2A062E58E2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>
              <a:extLst>
                <a:ext uri="{FF2B5EF4-FFF2-40B4-BE49-F238E27FC236}">
                  <a16:creationId xmlns:a16="http://schemas.microsoft.com/office/drawing/2014/main" id="{EBF482FC-AA6E-0881-A10C-BC990F9AB053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>
              <a:extLst>
                <a:ext uri="{FF2B5EF4-FFF2-40B4-BE49-F238E27FC236}">
                  <a16:creationId xmlns:a16="http://schemas.microsoft.com/office/drawing/2014/main" id="{064E0A7D-0B38-E3FF-04C3-A90368516386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98;p60">
            <a:extLst>
              <a:ext uri="{FF2B5EF4-FFF2-40B4-BE49-F238E27FC236}">
                <a16:creationId xmlns:a16="http://schemas.microsoft.com/office/drawing/2014/main" id="{464188E5-DB05-F95B-6E6D-B836ECB3CE9C}"/>
              </a:ext>
            </a:extLst>
          </p:cNvPr>
          <p:cNvSpPr txBox="1">
            <a:spLocks/>
          </p:cNvSpPr>
          <p:nvPr/>
        </p:nvSpPr>
        <p:spPr>
          <a:xfrm>
            <a:off x="3053400" y="-4103141"/>
            <a:ext cx="3037200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/>
              <a:t>O que é Filologia Digital ?</a:t>
            </a:r>
          </a:p>
        </p:txBody>
      </p:sp>
      <p:sp>
        <p:nvSpPr>
          <p:cNvPr id="3" name="Google Shape;512;p59">
            <a:extLst>
              <a:ext uri="{FF2B5EF4-FFF2-40B4-BE49-F238E27FC236}">
                <a16:creationId xmlns:a16="http://schemas.microsoft.com/office/drawing/2014/main" id="{622D3F74-A081-EDA2-C15A-3FF212041DA5}"/>
              </a:ext>
            </a:extLst>
          </p:cNvPr>
          <p:cNvSpPr txBox="1">
            <a:spLocks/>
          </p:cNvSpPr>
          <p:nvPr/>
        </p:nvSpPr>
        <p:spPr>
          <a:xfrm>
            <a:off x="1332614" y="-2872709"/>
            <a:ext cx="2709867" cy="4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2000"/>
              <a:t>ferramentas computacionais</a:t>
            </a:r>
          </a:p>
        </p:txBody>
      </p:sp>
      <p:sp>
        <p:nvSpPr>
          <p:cNvPr id="4" name="Google Shape;512;p59">
            <a:extLst>
              <a:ext uri="{FF2B5EF4-FFF2-40B4-BE49-F238E27FC236}">
                <a16:creationId xmlns:a16="http://schemas.microsoft.com/office/drawing/2014/main" id="{DFC38161-1136-B656-B749-51CBBDCFA3E8}"/>
              </a:ext>
            </a:extLst>
          </p:cNvPr>
          <p:cNvSpPr txBox="1">
            <a:spLocks/>
          </p:cNvSpPr>
          <p:nvPr/>
        </p:nvSpPr>
        <p:spPr>
          <a:xfrm>
            <a:off x="4470159" y="-2570773"/>
            <a:ext cx="2709867" cy="4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2000"/>
              <a:t>tecnologias computacionais</a:t>
            </a:r>
          </a:p>
        </p:txBody>
      </p:sp>
      <p:pic>
        <p:nvPicPr>
          <p:cNvPr id="2050" name="Picture 2" descr="javaskool.com - XML : eXtensible Markup Language :: About XML Document">
            <a:extLst>
              <a:ext uri="{FF2B5EF4-FFF2-40B4-BE49-F238E27FC236}">
                <a16:creationId xmlns:a16="http://schemas.microsoft.com/office/drawing/2014/main" id="{CE0BD87A-3B29-B66B-C625-55129C555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" y="6082651"/>
            <a:ext cx="2286930" cy="14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s">
            <a:extLst>
              <a:ext uri="{FF2B5EF4-FFF2-40B4-BE49-F238E27FC236}">
                <a16:creationId xmlns:a16="http://schemas.microsoft.com/office/drawing/2014/main" id="{F584B774-FDA9-CE45-C530-BB1D9EC8D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27963" r="302" b="26739"/>
          <a:stretch/>
        </p:blipFill>
        <p:spPr bwMode="auto">
          <a:xfrm>
            <a:off x="2899016" y="6248372"/>
            <a:ext cx="2286930" cy="1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5AADF9-9473-571F-3D07-7DA3029AFD33}"/>
              </a:ext>
            </a:extLst>
          </p:cNvPr>
          <p:cNvSpPr txBox="1"/>
          <p:nvPr/>
        </p:nvSpPr>
        <p:spPr>
          <a:xfrm>
            <a:off x="260005" y="717277"/>
            <a:ext cx="83263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É um meio de comunicação entre humanos e computadores.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Permite dar instruções precisas ao computador para que este execute tarefas.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Tal como usamos o português para falar com pessoas, usamos linguagens como </a:t>
            </a:r>
            <a:r>
              <a:rPr lang="pt-PT" err="1">
                <a:latin typeface="Livvic" pitchFamily="2" charset="0"/>
              </a:rPr>
              <a:t>Python</a:t>
            </a:r>
            <a:r>
              <a:rPr lang="pt-PT">
                <a:latin typeface="Livvic" pitchFamily="2" charset="0"/>
              </a:rPr>
              <a:t>, Java ou C++ para “falar” com o computador.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Livvic" pitchFamily="2" charset="0"/>
              </a:rPr>
              <a:t>O computador interpreta essas instruções e executa-as passo a passo.</a:t>
            </a:r>
            <a:endParaRPr lang="en-US">
              <a:latin typeface="Livvic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8E788-BB98-FC10-51DE-2D5B4D578A33}"/>
              </a:ext>
            </a:extLst>
          </p:cNvPr>
          <p:cNvSpPr txBox="1"/>
          <p:nvPr/>
        </p:nvSpPr>
        <p:spPr>
          <a:xfrm>
            <a:off x="1703681" y="2132334"/>
            <a:ext cx="5532955" cy="246221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b="1">
                <a:latin typeface="Livvic" pitchFamily="2" charset="0"/>
              </a:rPr>
              <a:t>Exemplo de Algoritmo para tomar banho</a:t>
            </a:r>
          </a:p>
          <a:p>
            <a:endParaRPr lang="pt-PT">
              <a:latin typeface="Livvic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Dirigir-se à casa de banho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Entrar no chuveiro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Ligar a água e ajustar a temperatura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Molhar o corpo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Aplicar gel de banho e champô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Enxaguar bem o corpo e o cabelo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Desligar a água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Sair do chuveiro </a:t>
            </a:r>
          </a:p>
          <a:p>
            <a:pPr marL="342900" indent="-342900">
              <a:buFont typeface="+mj-lt"/>
              <a:buAutoNum type="arabicPeriod"/>
            </a:pPr>
            <a:r>
              <a:rPr lang="pt-PT">
                <a:latin typeface="Livvic" pitchFamily="2" charset="0"/>
              </a:rPr>
              <a:t>Secar-se com uma toalha</a:t>
            </a:r>
            <a:endParaRPr lang="en-US">
              <a:latin typeface="Livvic" pitchFamily="2" charset="0"/>
            </a:endParaRPr>
          </a:p>
        </p:txBody>
      </p:sp>
      <p:sp>
        <p:nvSpPr>
          <p:cNvPr id="14" name="Google Shape;698;p60">
            <a:extLst>
              <a:ext uri="{FF2B5EF4-FFF2-40B4-BE49-F238E27FC236}">
                <a16:creationId xmlns:a16="http://schemas.microsoft.com/office/drawing/2014/main" id="{E8A235F4-B8B1-3E2B-B861-00000AEF9CC8}"/>
              </a:ext>
            </a:extLst>
          </p:cNvPr>
          <p:cNvSpPr txBox="1">
            <a:spLocks/>
          </p:cNvSpPr>
          <p:nvPr/>
        </p:nvSpPr>
        <p:spPr>
          <a:xfrm>
            <a:off x="2116414" y="92682"/>
            <a:ext cx="4911171" cy="45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b="1"/>
              <a:t>O que é uma linguagem de programação?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47AE32-28B0-DE99-CB92-38310CD77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4778" y="3395377"/>
            <a:ext cx="2467872" cy="716670"/>
          </a:xfrm>
          <a:prstGeom prst="rect">
            <a:avLst/>
          </a:prstGeom>
        </p:spPr>
      </p:pic>
      <p:pic>
        <p:nvPicPr>
          <p:cNvPr id="16" name="Picture 10" descr="Mãos PNGs para download gratuito">
            <a:extLst>
              <a:ext uri="{FF2B5EF4-FFF2-40B4-BE49-F238E27FC236}">
                <a16:creationId xmlns:a16="http://schemas.microsoft.com/office/drawing/2014/main" id="{4719CEF3-57E7-CE0B-B625-68E07260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004" y="3976627"/>
            <a:ext cx="2818148" cy="11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u tomando banho lembrando que esqueci a toalha">
            <a:extLst>
              <a:ext uri="{FF2B5EF4-FFF2-40B4-BE49-F238E27FC236}">
                <a16:creationId xmlns:a16="http://schemas.microsoft.com/office/drawing/2014/main" id="{BB75A094-CD91-80D3-C982-A66AA1D1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22" y="2853560"/>
            <a:ext cx="1229155" cy="1349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8612338-C0AA-E0BB-F239-89E16139329A}"/>
              </a:ext>
            </a:extLst>
          </p:cNvPr>
          <p:cNvSpPr/>
          <p:nvPr/>
        </p:nvSpPr>
        <p:spPr>
          <a:xfrm>
            <a:off x="6090599" y="2462346"/>
            <a:ext cx="1378455" cy="666750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FC995-0024-B29E-FAD8-13AF15298F84}"/>
              </a:ext>
            </a:extLst>
          </p:cNvPr>
          <p:cNvSpPr txBox="1"/>
          <p:nvPr/>
        </p:nvSpPr>
        <p:spPr>
          <a:xfrm>
            <a:off x="6196470" y="2571750"/>
            <a:ext cx="1166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Esqueci</a:t>
            </a:r>
            <a:r>
              <a:rPr lang="en-US" sz="105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-me de </a:t>
            </a:r>
            <a:r>
              <a:rPr lang="en-US" sz="105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tirar</a:t>
            </a:r>
            <a:r>
              <a:rPr lang="en-US" sz="105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 a </a:t>
            </a:r>
            <a:r>
              <a:rPr lang="en-US" sz="105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</a:rPr>
              <a:t>roupa</a:t>
            </a:r>
            <a:endParaRPr lang="en-US" sz="105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</a:endParaRPr>
          </a:p>
        </p:txBody>
      </p:sp>
      <p:pic>
        <p:nvPicPr>
          <p:cNvPr id="18" name="Graphic 17">
            <a:hlinkClick r:id="rId10"/>
            <a:extLst>
              <a:ext uri="{FF2B5EF4-FFF2-40B4-BE49-F238E27FC236}">
                <a16:creationId xmlns:a16="http://schemas.microsoft.com/office/drawing/2014/main" id="{02D9439A-D95D-1C87-8C79-2A246308D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064" y="-875575"/>
            <a:ext cx="2467872" cy="7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2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C8E0D64F-0F86-CF3B-039F-564D450D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hlinkClick r:id="rId3"/>
            <a:extLst>
              <a:ext uri="{FF2B5EF4-FFF2-40B4-BE49-F238E27FC236}">
                <a16:creationId xmlns:a16="http://schemas.microsoft.com/office/drawing/2014/main" id="{06A05AF9-5026-6C53-68E0-CCF3AE70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8064" y="169453"/>
            <a:ext cx="2467872" cy="716670"/>
          </a:xfrm>
          <a:prstGeom prst="rect">
            <a:avLst/>
          </a:prstGeom>
        </p:spPr>
      </p:pic>
      <p:pic>
        <p:nvPicPr>
          <p:cNvPr id="3078" name="Picture 6" descr="Programming in Python Part I Dr. Fatma Cemile Serçe Atılım University ppt  download">
            <a:extLst>
              <a:ext uri="{FF2B5EF4-FFF2-40B4-BE49-F238E27FC236}">
                <a16:creationId xmlns:a16="http://schemas.microsoft.com/office/drawing/2014/main" id="{C335A72B-E1FE-C038-9DBF-5BA87F6D6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27517" r="32007" b="3039"/>
          <a:stretch/>
        </p:blipFill>
        <p:spPr bwMode="auto">
          <a:xfrm>
            <a:off x="6217180" y="2092203"/>
            <a:ext cx="2703074" cy="2635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13;p59">
            <a:extLst>
              <a:ext uri="{FF2B5EF4-FFF2-40B4-BE49-F238E27FC236}">
                <a16:creationId xmlns:a16="http://schemas.microsoft.com/office/drawing/2014/main" id="{DC911970-FE46-383A-30F7-80D303E3EC7D}"/>
              </a:ext>
            </a:extLst>
          </p:cNvPr>
          <p:cNvSpPr txBox="1">
            <a:spLocks/>
          </p:cNvSpPr>
          <p:nvPr/>
        </p:nvSpPr>
        <p:spPr>
          <a:xfrm>
            <a:off x="6217180" y="1462155"/>
            <a:ext cx="2703074" cy="56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1200"/>
              <a:t>Escrita mais simples que outras linguagens de programação</a:t>
            </a:r>
          </a:p>
        </p:txBody>
      </p:sp>
      <p:pic>
        <p:nvPicPr>
          <p:cNvPr id="1026" name="Picture 2" descr="r/brdev - Top 10 linguagens mais utilizadas no Github">
            <a:extLst>
              <a:ext uri="{FF2B5EF4-FFF2-40B4-BE49-F238E27FC236}">
                <a16:creationId xmlns:a16="http://schemas.microsoft.com/office/drawing/2014/main" id="{22B084E2-CA33-BAC0-809C-58A5A5E7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9" y="1646321"/>
            <a:ext cx="3328466" cy="326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minando Python para Ciências de Dados: Dicas e Recursos. | by Elen  Carvalho | comunidadeds | Medium">
            <a:extLst>
              <a:ext uri="{FF2B5EF4-FFF2-40B4-BE49-F238E27FC236}">
                <a16:creationId xmlns:a16="http://schemas.microsoft.com/office/drawing/2014/main" id="{4CA49B18-CBB8-F046-E776-39C8C63D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86" y="2404921"/>
            <a:ext cx="2306853" cy="204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13;p59">
            <a:extLst>
              <a:ext uri="{FF2B5EF4-FFF2-40B4-BE49-F238E27FC236}">
                <a16:creationId xmlns:a16="http://schemas.microsoft.com/office/drawing/2014/main" id="{7560179D-AAAD-BCD6-1E39-78D6752F4B47}"/>
              </a:ext>
            </a:extLst>
          </p:cNvPr>
          <p:cNvSpPr txBox="1">
            <a:spLocks/>
          </p:cNvSpPr>
          <p:nvPr/>
        </p:nvSpPr>
        <p:spPr>
          <a:xfrm>
            <a:off x="282289" y="1079087"/>
            <a:ext cx="3186545" cy="56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1200"/>
              <a:t>Linguagem atualmente com maior comunidade e vasto suporte online</a:t>
            </a:r>
          </a:p>
        </p:txBody>
      </p:sp>
      <p:sp>
        <p:nvSpPr>
          <p:cNvPr id="17" name="Google Shape;513;p59">
            <a:extLst>
              <a:ext uri="{FF2B5EF4-FFF2-40B4-BE49-F238E27FC236}">
                <a16:creationId xmlns:a16="http://schemas.microsoft.com/office/drawing/2014/main" id="{35D66159-61AE-F6E5-DA72-712E6662A1F0}"/>
              </a:ext>
            </a:extLst>
          </p:cNvPr>
          <p:cNvSpPr txBox="1">
            <a:spLocks/>
          </p:cNvSpPr>
          <p:nvPr/>
        </p:nvSpPr>
        <p:spPr>
          <a:xfrm>
            <a:off x="3863165" y="2024060"/>
            <a:ext cx="2030645" cy="3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1200"/>
              <a:t>Aplicação em várias áreas</a:t>
            </a:r>
          </a:p>
        </p:txBody>
      </p:sp>
      <p:pic>
        <p:nvPicPr>
          <p:cNvPr id="2" name="Google Shape;1320;p72">
            <a:extLst>
              <a:ext uri="{FF2B5EF4-FFF2-40B4-BE49-F238E27FC236}">
                <a16:creationId xmlns:a16="http://schemas.microsoft.com/office/drawing/2014/main" id="{88471237-CEEC-8122-632E-4CC9501E24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79490" y="3110463"/>
            <a:ext cx="3597276" cy="174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emes da Programação">
            <a:extLst>
              <a:ext uri="{FF2B5EF4-FFF2-40B4-BE49-F238E27FC236}">
                <a16:creationId xmlns:a16="http://schemas.microsoft.com/office/drawing/2014/main" id="{C3CADCF7-4E62-01D7-BDE1-978BC4FA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0330" y="3426582"/>
            <a:ext cx="1506950" cy="150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7778EBBF-37DD-6E1F-415E-DCF0ACCC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52800" y="2138491"/>
            <a:ext cx="2920717" cy="19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/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/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/>
          <p:cNvSpPr txBox="1">
            <a:spLocks noGrp="1"/>
          </p:cNvSpPr>
          <p:nvPr>
            <p:ph type="title"/>
          </p:nvPr>
        </p:nvSpPr>
        <p:spPr>
          <a:xfrm>
            <a:off x="3022474" y="539500"/>
            <a:ext cx="5664326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b="1"/>
              <a:t>Download e Instalação do </a:t>
            </a:r>
            <a:r>
              <a:rPr lang="pt-PT" sz="4000" b="1" err="1"/>
              <a:t>Python</a:t>
            </a:r>
            <a:r>
              <a:rPr lang="pt-PT" sz="4000" b="1"/>
              <a:t> e breve introdução ao terminal</a:t>
            </a:r>
            <a:endParaRPr sz="4000" b="1"/>
          </a:p>
        </p:txBody>
      </p:sp>
      <p:sp>
        <p:nvSpPr>
          <p:cNvPr id="1318" name="Google Shape;1318;p72"/>
          <p:cNvSpPr txBox="1">
            <a:spLocks noGrp="1"/>
          </p:cNvSpPr>
          <p:nvPr>
            <p:ph type="subTitle" idx="1"/>
          </p:nvPr>
        </p:nvSpPr>
        <p:spPr>
          <a:xfrm>
            <a:off x="3022474" y="2271400"/>
            <a:ext cx="5664326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Guia passo a passo para a instalação do </a:t>
            </a:r>
            <a:r>
              <a:rPr lang="pt-PT" err="1"/>
              <a:t>python</a:t>
            </a:r>
            <a:r>
              <a:rPr lang="pt-PT"/>
              <a:t> como demonstração de breves comandos para o terminal</a:t>
            </a:r>
            <a:endParaRPr/>
          </a:p>
        </p:txBody>
      </p:sp>
      <p:sp>
        <p:nvSpPr>
          <p:cNvPr id="1319" name="Google Shape;1319;p72"/>
          <p:cNvSpPr txBox="1">
            <a:spLocks noGrp="1"/>
          </p:cNvSpPr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0" name="Google Shape;13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90" y="3110463"/>
            <a:ext cx="3597276" cy="174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cursor de mão do mouse 1199654 PNG">
            <a:extLst>
              <a:ext uri="{FF2B5EF4-FFF2-40B4-BE49-F238E27FC236}">
                <a16:creationId xmlns:a16="http://schemas.microsoft.com/office/drawing/2014/main" id="{FF604A64-5855-36CD-3897-37F0EAB1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14" y="5798698"/>
            <a:ext cx="489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mes da Programação">
            <a:extLst>
              <a:ext uri="{FF2B5EF4-FFF2-40B4-BE49-F238E27FC236}">
                <a16:creationId xmlns:a16="http://schemas.microsoft.com/office/drawing/2014/main" id="{BE26EAB1-30E6-2ED4-A1C6-23655FD9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70" y="3426582"/>
            <a:ext cx="1506950" cy="150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BE00270B-5BCE-3D6E-81EA-F9BF340A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138491"/>
            <a:ext cx="2920717" cy="19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C9DC29-D823-4E84-B254-31370AA414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17B454-ABDC-4F47-8B9D-87E2606552F8}">
  <ds:schemaRefs>
    <ds:schemaRef ds:uri="http://purl.org/dc/dcmitype/"/>
    <ds:schemaRef ds:uri="http://schemas.microsoft.com/office/infopath/2007/PartnerControls"/>
    <ds:schemaRef ds:uri="e5320658-45b1-444d-b7a9-3efd9c43795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3f59f02c-74f8-4e70-b149-5783d454d21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3507690-CC08-44AF-9BA6-19C3785A1A3F}">
  <ds:schemaRefs>
    <ds:schemaRef ds:uri="3f59f02c-74f8-4e70-b149-5783d454d21b"/>
    <ds:schemaRef ds:uri="e5320658-45b1-444d-b7a9-3efd9c4379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2103</Words>
  <Application>Microsoft Office PowerPoint</Application>
  <PresentationFormat>On-screen Show (16:9)</PresentationFormat>
  <Paragraphs>287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Livvic Light</vt:lpstr>
      <vt:lpstr>Livvic</vt:lpstr>
      <vt:lpstr>Arial</vt:lpstr>
      <vt:lpstr>Aptos Narrow</vt:lpstr>
      <vt:lpstr>Redressed</vt:lpstr>
      <vt:lpstr>Papyrus History Lesson XL by Slidesgo</vt:lpstr>
      <vt:lpstr>DO PERGAMINHO AO COMPUTADOR: EDITAR MANUSCRITOS NA ERA DIGITAL</vt:lpstr>
      <vt:lpstr>Introdução à programação</vt:lpstr>
      <vt:lpstr>Introdução à programação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Paixão de Sousa, M. C. (2020). A filologia digital em língua portuguesa. In P. M. C. da Gama (Ed.), Património textual e humanidades digitais (pp. 91–104). CIDEHUS – Universidade de Évora. https://books.openedition.org/cidehus/1089</vt:lpstr>
      <vt:lpstr>PowerPoint Presentation</vt:lpstr>
      <vt:lpstr>Download e Instalação do Python e breve introdução ao terminal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Integrated Development Environments (IDEs)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2025-06-30T17:38:00Z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